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8" r:id="rId6"/>
    <p:sldId id="259" r:id="rId7"/>
    <p:sldId id="260" r:id="rId8"/>
    <p:sldId id="262" r:id="rId9"/>
    <p:sldId id="263" r:id="rId10"/>
    <p:sldId id="265" r:id="rId11"/>
    <p:sldId id="264" r:id="rId12"/>
    <p:sldId id="266" r:id="rId13"/>
    <p:sldId id="271" r:id="rId14"/>
    <p:sldId id="270"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7" d="100"/>
          <a:sy n="67" d="100"/>
        </p:scale>
        <p:origin x="50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1" Type="http://schemas.openxmlformats.org/officeDocument/2006/relationships/hyperlink" Target="mailto:jstairs@connecticare.com" TargetMode="External"/></Relationships>
</file>

<file path=ppt/diagrams/_rels/data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connecticare.com/providers/resources/provider-toolkit/portal-training-materials" TargetMode="External"/><Relationship Id="rId1" Type="http://schemas.openxmlformats.org/officeDocument/2006/relationships/hyperlink" Target="https://www.connecticare.com/content/dam/connecticare/pdfs/providers/resources/toolkit/resources/CCI-Medicare-PA-List-by-Category-and-CPT-Code-for-Online-Provider-Manual.pdf" TargetMode="External"/></Relationships>
</file>

<file path=ppt/diagrams/_rels/data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connecticare.com/providers/resources/provider-toolkit/portal-training-materials" TargetMode="External"/><Relationship Id="rId1" Type="http://schemas.openxmlformats.org/officeDocument/2006/relationships/hyperlink" Target="https://www.connecticare.com/content/dam/connecticare/pdfs/providers/resources/toolkit/resources/CCI-Medicare-PA-List-by-Category-and-CPT-Code-for-Online-Provider-Manual.pdf" TargetMode="External"/><Relationship Id="rId4" Type="http://schemas.openxmlformats.org/officeDocument/2006/relationships/image" Target="../media/image14.png"/></Relationships>
</file>

<file path=ppt/diagrams/_rels/data12.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hyperlink" Target="https://www.connecticare.com/providers/billing-claims" TargetMode="External"/><Relationship Id="rId1" Type="http://schemas.openxmlformats.org/officeDocument/2006/relationships/hyperlink" Target="https://www.connecticare.com/providers/resources/provider-toolkit/portal-training-materials" TargetMode="External"/><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diagrams/_rels/data13.xml.rels><?xml version="1.0" encoding="UTF-8" standalone="yes"?>
<Relationships xmlns="http://schemas.openxmlformats.org/package/2006/relationships"><Relationship Id="rId1" Type="http://schemas.openxmlformats.org/officeDocument/2006/relationships/hyperlink" Target="https://www.connecticare.com/providers/resources/clinical-information" TargetMode="External"/></Relationships>
</file>

<file path=ppt/diagrams/_rels/data14.xml.rels><?xml version="1.0" encoding="UTF-8" standalone="yes"?>
<Relationships xmlns="http://schemas.openxmlformats.org/package/2006/relationships"><Relationship Id="rId3" Type="http://schemas.openxmlformats.org/officeDocument/2006/relationships/hyperlink" Target="https://www.connecticare.com/content/dam/connecticare/pdfs/providers/resources/toolkit/forms/commercial/Other/ProviderDemographicChangeRequestForm.pdf" TargetMode="External"/><Relationship Id="rId2" Type="http://schemas.openxmlformats.org/officeDocument/2006/relationships/hyperlink" Target="mailto:CCICredentialing@ConnectiCare.com" TargetMode="External"/><Relationship Id="rId1" Type="http://schemas.openxmlformats.org/officeDocument/2006/relationships/hyperlink" Target="https://www.connecticare.com/content/dam/global/pdfs/provider/toolkit/provider-credentialing-form-emblemhealth-connecticare.pdf" TargetMode="External"/></Relationships>
</file>

<file path=ppt/diagrams/_rels/data2.xml.rels><?xml version="1.0" encoding="UTF-8" standalone="yes"?>
<Relationships xmlns="http://schemas.openxmlformats.org/package/2006/relationships"><Relationship Id="rId1" Type="http://schemas.openxmlformats.org/officeDocument/2006/relationships/image" Target="../media/image2.png"/></Relationships>
</file>

<file path=ppt/diagrams/_rels/data3.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hyperlink" Target="https://www.connecticare.com/content/dam/global/pdfs/provider/toolkit/2025/benefits-plans-summary-2025-emblemhealth-connecticare.pdf" TargetMode="External"/><Relationship Id="rId7" Type="http://schemas.openxmlformats.org/officeDocument/2006/relationships/image" Target="../media/image3.png"/><Relationship Id="rId2" Type="http://schemas.openxmlformats.org/officeDocument/2006/relationships/hyperlink" Target="https://www.connecticare.com/providers/resources/provider-toolkit/keep-your-directory-information-current" TargetMode="External"/><Relationship Id="rId1" Type="http://schemas.openxmlformats.org/officeDocument/2006/relationships/hyperlink" Target="https://www.connecticare.com/providers/resources/provider-toolkit" TargetMode="External"/><Relationship Id="rId6" Type="http://schemas.openxmlformats.org/officeDocument/2006/relationships/hyperlink" Target="https://www.connecticare.com/content/dam/connecticare/pdfs/providers/resources/toolkit/laboratory-benefit-management-program-connecticare.pdf" TargetMode="External"/><Relationship Id="rId5" Type="http://schemas.openxmlformats.org/officeDocument/2006/relationships/hyperlink" Target="https://www.connecticare.com/providers/resources/provider-toolkit/access-availability-coverage" TargetMode="External"/><Relationship Id="rId10" Type="http://schemas.openxmlformats.org/officeDocument/2006/relationships/image" Target="../media/image6.svg"/><Relationship Id="rId4" Type="http://schemas.openxmlformats.org/officeDocument/2006/relationships/hyperlink" Target="https://www.connecticare.com/content/dam/global/pdfs/provider/toolkit/2024/benefit-plans-2024-emblemhealth-connecticare.pdf" TargetMode="External"/><Relationship Id="rId9" Type="http://schemas.openxmlformats.org/officeDocument/2006/relationships/image" Target="../media/image5.png"/></Relationships>
</file>

<file path=ppt/diagrams/_rels/data5.xml.rels><?xml version="1.0" encoding="UTF-8" standalone="yes"?>
<Relationships xmlns="http://schemas.openxmlformats.org/package/2006/relationships"><Relationship Id="rId1" Type="http://schemas.openxmlformats.org/officeDocument/2006/relationships/hyperlink" Target="https://www.connecticare.com/providers/resources/news" TargetMode="External"/></Relationships>
</file>

<file path=ppt/diagrams/_rels/data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enrollments.echohealthinc.com/EFTERAInvitation.aspx?tp=MDAxODY=" TargetMode="External"/><Relationship Id="rId1" Type="http://schemas.openxmlformats.org/officeDocument/2006/relationships/hyperlink" Target="https://enrollments.echohealthinc.com/EFTERADirect/EmblemHealth" TargetMode="Externa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9.xml.rels><?xml version="1.0" encoding="UTF-8" standalone="yes"?>
<Relationships xmlns="http://schemas.openxmlformats.org/package/2006/relationships"><Relationship Id="rId2" Type="http://schemas.openxmlformats.org/officeDocument/2006/relationships/hyperlink" Target="https://www.connecticare.com/providers/resources/provider-toolkit/portal-training-materials" TargetMode="External"/><Relationship Id="rId1" Type="http://schemas.openxmlformats.org/officeDocument/2006/relationships/hyperlink" Target="https://www.connecticare.com/providers/resources/provider-sign-in"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mailto:jstairs@connecticare.com" TargetMode="External"/></Relationships>
</file>

<file path=ppt/diagrams/_rels/drawing10.xml.rels><?xml version="1.0" encoding="UTF-8" standalone="yes"?>
<Relationships xmlns="http://schemas.openxmlformats.org/package/2006/relationships"><Relationship Id="rId3" Type="http://schemas.openxmlformats.org/officeDocument/2006/relationships/hyperlink" Target="https://www.connecticare.com/providers/resources/provider-toolkit/portal-training-materials" TargetMode="External"/><Relationship Id="rId2" Type="http://schemas.openxmlformats.org/officeDocument/2006/relationships/image" Target="../media/image12.png"/><Relationship Id="rId1" Type="http://schemas.openxmlformats.org/officeDocument/2006/relationships/hyperlink" Target="https://www.connecticare.com/content/dam/connecticare/pdfs/providers/resources/toolkit/resources/CCI-Medicare-PA-List-by-Category-and-CPT-Code-for-Online-Provider-Manual.pdf" TargetMode="External"/></Relationships>
</file>

<file path=ppt/diagrams/_rels/drawing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www.connecticare.com/content/dam/connecticare/pdfs/providers/resources/toolkit/resources/CCI-Medicare-PA-List-by-Category-and-CPT-Code-for-Online-Provider-Manual.pdf" TargetMode="External"/><Relationship Id="rId1" Type="http://schemas.openxmlformats.org/officeDocument/2006/relationships/image" Target="../media/image13.png"/><Relationship Id="rId4" Type="http://schemas.openxmlformats.org/officeDocument/2006/relationships/hyperlink" Target="https://www.connecticare.com/providers/resources/provider-toolkit/portal-training-materials" TargetMode="External"/></Relationships>
</file>

<file path=ppt/diagrams/_rels/drawing12.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7.png"/><Relationship Id="rId7" Type="http://schemas.openxmlformats.org/officeDocument/2006/relationships/hyperlink" Target="https://www.connecticare.com/providers/billing-claims" TargetMode="External"/><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hyperlink" Target="https://www.connecticare.com/providers/resources/provider-toolkit/portal-training-materials" TargetMode="External"/><Relationship Id="rId4" Type="http://schemas.openxmlformats.org/officeDocument/2006/relationships/image" Target="../media/image18.svg"/><Relationship Id="rId9" Type="http://schemas.openxmlformats.org/officeDocument/2006/relationships/image" Target="../media/image22.svg"/></Relationships>
</file>

<file path=ppt/diagrams/_rels/drawing13.xml.rels><?xml version="1.0" encoding="UTF-8" standalone="yes"?>
<Relationships xmlns="http://schemas.openxmlformats.org/package/2006/relationships"><Relationship Id="rId1" Type="http://schemas.openxmlformats.org/officeDocument/2006/relationships/hyperlink" Target="https://www.connecticare.com/providers/resources/clinical-information" TargetMode="External"/></Relationships>
</file>

<file path=ppt/diagrams/_rels/drawing14.xml.rels><?xml version="1.0" encoding="UTF-8" standalone="yes"?>
<Relationships xmlns="http://schemas.openxmlformats.org/package/2006/relationships"><Relationship Id="rId3" Type="http://schemas.openxmlformats.org/officeDocument/2006/relationships/hyperlink" Target="https://www.connecticare.com/content/dam/connecticare/pdfs/providers/resources/toolkit/forms/commercial/Other/ProviderDemographicChangeRequestForm.pdf" TargetMode="External"/><Relationship Id="rId2" Type="http://schemas.openxmlformats.org/officeDocument/2006/relationships/hyperlink" Target="mailto:CCICredentialing@ConnectiCare.com" TargetMode="External"/><Relationship Id="rId1" Type="http://schemas.openxmlformats.org/officeDocument/2006/relationships/hyperlink" Target="https://www.connecticare.com/content/dam/global/pdfs/provider/toolkit/provider-credentialing-form-emblemhealth-connecticare.pdf" TargetMode="External"/></Relationships>
</file>

<file path=ppt/diagrams/_rels/drawing2.xml.rels><?xml version="1.0" encoding="UTF-8" standalone="yes"?>
<Relationships xmlns="http://schemas.openxmlformats.org/package/2006/relationships"><Relationship Id="rId1" Type="http://schemas.openxmlformats.org/officeDocument/2006/relationships/image" Target="../media/image2.png"/></Relationships>
</file>

<file path=ppt/diagrams/_rels/drawing3.xml.rels><?xml version="1.0" encoding="UTF-8" standalone="yes"?>
<Relationships xmlns="http://schemas.openxmlformats.org/package/2006/relationships"><Relationship Id="rId8" Type="http://schemas.openxmlformats.org/officeDocument/2006/relationships/hyperlink" Target="https://www.connecticare.com/content/dam/global/pdfs/provider/toolkit/2024/benefit-plans-2024-emblemhealth-connecticare.pdf" TargetMode="External"/><Relationship Id="rId3" Type="http://schemas.openxmlformats.org/officeDocument/2006/relationships/hyperlink" Target="https://www.connecticare.com/providers/resources/provider-toolkit" TargetMode="External"/><Relationship Id="rId7" Type="http://schemas.openxmlformats.org/officeDocument/2006/relationships/hyperlink" Target="https://www.connecticare.com/content/dam/global/pdfs/provider/toolkit/2025/benefits-plans-summary-2025-emblemhealth-connecticare.pdf" TargetMode="External"/><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hyperlink" Target="https://www.connecticare.com/providers/resources/provider-toolkit/keep-your-directory-information-current" TargetMode="External"/><Relationship Id="rId5" Type="http://schemas.openxmlformats.org/officeDocument/2006/relationships/image" Target="../media/image6.svg"/><Relationship Id="rId10" Type="http://schemas.openxmlformats.org/officeDocument/2006/relationships/hyperlink" Target="https://www.connecticare.com/content/dam/connecticare/pdfs/providers/resources/toolkit/laboratory-benefit-management-program-connecticare.pdf" TargetMode="External"/><Relationship Id="rId4" Type="http://schemas.openxmlformats.org/officeDocument/2006/relationships/image" Target="../media/image5.png"/><Relationship Id="rId9" Type="http://schemas.openxmlformats.org/officeDocument/2006/relationships/hyperlink" Target="https://www.connecticare.com/providers/resources/provider-toolkit/access-availability-coverage"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https://www.connecticare.com/providers/resources/news" TargetMode="External"/></Relationships>
</file>

<file path=ppt/diagrams/_rels/drawing7.xml.rels><?xml version="1.0" encoding="UTF-8" standalone="yes"?>
<Relationships xmlns="http://schemas.openxmlformats.org/package/2006/relationships"><Relationship Id="rId3" Type="http://schemas.openxmlformats.org/officeDocument/2006/relationships/hyperlink" Target="https://enrollments.echohealthinc.com/EFTERADirect/EmblemHealth" TargetMode="External"/><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hyperlink" Target="https://enrollments.echohealthinc.com/EFTERAInvitation.aspx?tp=MDAxODY=" TargetMode="External"/><Relationship Id="rId5" Type="http://schemas.openxmlformats.org/officeDocument/2006/relationships/image" Target="../media/image11.svg"/><Relationship Id="rId4" Type="http://schemas.openxmlformats.org/officeDocument/2006/relationships/image" Target="../media/image10.png"/></Relationships>
</file>

<file path=ppt/diagrams/_rels/drawing9.xml.rels><?xml version="1.0" encoding="UTF-8" standalone="yes"?>
<Relationships xmlns="http://schemas.openxmlformats.org/package/2006/relationships"><Relationship Id="rId2" Type="http://schemas.openxmlformats.org/officeDocument/2006/relationships/hyperlink" Target="https://www.connecticare.com/providers/resources/provider-toolkit/portal-training-materials" TargetMode="External"/><Relationship Id="rId1" Type="http://schemas.openxmlformats.org/officeDocument/2006/relationships/hyperlink" Target="https://www.connecticare.com/providers/resources/provider-sign-in"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50ACBA-1FBF-4EEB-ACFA-683633B39C54}"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en-US"/>
        </a:p>
      </dgm:t>
    </dgm:pt>
    <dgm:pt modelId="{D6F99AF9-5920-482A-BDAB-2C28CA86364F}">
      <dgm:prSet/>
      <dgm:spPr/>
      <dgm:t>
        <a:bodyPr/>
        <a:lstStyle/>
        <a:p>
          <a:r>
            <a:rPr lang="en-US"/>
            <a:t>Email: </a:t>
          </a:r>
          <a:r>
            <a:rPr lang="en-US">
              <a:hlinkClick xmlns:r="http://schemas.openxmlformats.org/officeDocument/2006/relationships" r:id="rId1">
                <a:extLst>
                  <a:ext uri="{A12FA001-AC4F-418D-AE19-62706E023703}">
                    <ahyp:hlinkClr xmlns:ahyp="http://schemas.microsoft.com/office/drawing/2018/hyperlinkcolor" val="tx"/>
                  </a:ext>
                </a:extLst>
              </a:hlinkClick>
            </a:rPr>
            <a:t>jstairs@connecticare.com</a:t>
          </a:r>
          <a:r>
            <a:rPr lang="en-US"/>
            <a:t> Phone: 860-447-5627    Fax: 860-674-2849</a:t>
          </a:r>
        </a:p>
      </dgm:t>
    </dgm:pt>
    <dgm:pt modelId="{2D59C6E4-B533-46F8-B8D2-13388AD708AF}" type="parTrans" cxnId="{45CB2734-3057-4045-B2FE-472914290FFF}">
      <dgm:prSet/>
      <dgm:spPr/>
      <dgm:t>
        <a:bodyPr/>
        <a:lstStyle/>
        <a:p>
          <a:endParaRPr lang="en-US"/>
        </a:p>
      </dgm:t>
    </dgm:pt>
    <dgm:pt modelId="{B6677989-A845-47EF-B21F-2D9E0FE7D2B5}" type="sibTrans" cxnId="{45CB2734-3057-4045-B2FE-472914290FFF}">
      <dgm:prSet/>
      <dgm:spPr/>
      <dgm:t>
        <a:bodyPr/>
        <a:lstStyle/>
        <a:p>
          <a:endParaRPr lang="en-US"/>
        </a:p>
      </dgm:t>
    </dgm:pt>
    <dgm:pt modelId="{1F2575DE-C325-451F-9837-717034328263}">
      <dgm:prSet/>
      <dgm:spPr/>
      <dgm:t>
        <a:bodyPr/>
        <a:lstStyle/>
        <a:p>
          <a:r>
            <a:rPr lang="en-US"/>
            <a:t>Jenifer Stairs</a:t>
          </a:r>
        </a:p>
        <a:p>
          <a:r>
            <a:rPr lang="en-US"/>
            <a:t>Provider Network Account Manager  </a:t>
          </a:r>
          <a:endParaRPr lang="en-US" dirty="0"/>
        </a:p>
      </dgm:t>
    </dgm:pt>
    <dgm:pt modelId="{EA7855BB-F118-47D3-AC00-C5F17F357D50}" type="parTrans" cxnId="{4A2DFDEB-D366-41D0-B665-CB0E2FC03988}">
      <dgm:prSet/>
      <dgm:spPr/>
      <dgm:t>
        <a:bodyPr/>
        <a:lstStyle/>
        <a:p>
          <a:endParaRPr lang="en-US"/>
        </a:p>
      </dgm:t>
    </dgm:pt>
    <dgm:pt modelId="{DCF38E48-1EA3-4B9C-8992-34F404DD9DA1}" type="sibTrans" cxnId="{4A2DFDEB-D366-41D0-B665-CB0E2FC03988}">
      <dgm:prSet/>
      <dgm:spPr/>
      <dgm:t>
        <a:bodyPr/>
        <a:lstStyle/>
        <a:p>
          <a:endParaRPr lang="en-US"/>
        </a:p>
      </dgm:t>
    </dgm:pt>
    <dgm:pt modelId="{94459493-7BEF-40B7-99A4-3DFD08DD385E}" type="pres">
      <dgm:prSet presAssocID="{2450ACBA-1FBF-4EEB-ACFA-683633B39C54}" presName="linear" presStyleCnt="0">
        <dgm:presLayoutVars>
          <dgm:animLvl val="lvl"/>
          <dgm:resizeHandles val="exact"/>
        </dgm:presLayoutVars>
      </dgm:prSet>
      <dgm:spPr/>
    </dgm:pt>
    <dgm:pt modelId="{D726D134-068C-474A-996E-0E0C6C89C4B5}" type="pres">
      <dgm:prSet presAssocID="{1F2575DE-C325-451F-9837-717034328263}" presName="parentText" presStyleLbl="node1" presStyleIdx="0" presStyleCnt="2">
        <dgm:presLayoutVars>
          <dgm:chMax val="0"/>
          <dgm:bulletEnabled val="1"/>
        </dgm:presLayoutVars>
      </dgm:prSet>
      <dgm:spPr/>
    </dgm:pt>
    <dgm:pt modelId="{F25D3F84-6524-4190-8859-5C9DFDEB5095}" type="pres">
      <dgm:prSet presAssocID="{DCF38E48-1EA3-4B9C-8992-34F404DD9DA1}" presName="spacer" presStyleCnt="0"/>
      <dgm:spPr/>
    </dgm:pt>
    <dgm:pt modelId="{E8BE6571-DE0F-456B-A99B-2D0CA20A2B1B}" type="pres">
      <dgm:prSet presAssocID="{D6F99AF9-5920-482A-BDAB-2C28CA86364F}" presName="parentText" presStyleLbl="node1" presStyleIdx="1" presStyleCnt="2">
        <dgm:presLayoutVars>
          <dgm:chMax val="0"/>
          <dgm:bulletEnabled val="1"/>
        </dgm:presLayoutVars>
      </dgm:prSet>
      <dgm:spPr/>
    </dgm:pt>
  </dgm:ptLst>
  <dgm:cxnLst>
    <dgm:cxn modelId="{2E5F2A11-23F3-4297-80D5-C60716FC4E12}" type="presOf" srcId="{2450ACBA-1FBF-4EEB-ACFA-683633B39C54}" destId="{94459493-7BEF-40B7-99A4-3DFD08DD385E}" srcOrd="0" destOrd="0" presId="urn:microsoft.com/office/officeart/2005/8/layout/vList2"/>
    <dgm:cxn modelId="{45CB2734-3057-4045-B2FE-472914290FFF}" srcId="{2450ACBA-1FBF-4EEB-ACFA-683633B39C54}" destId="{D6F99AF9-5920-482A-BDAB-2C28CA86364F}" srcOrd="1" destOrd="0" parTransId="{2D59C6E4-B533-46F8-B8D2-13388AD708AF}" sibTransId="{B6677989-A845-47EF-B21F-2D9E0FE7D2B5}"/>
    <dgm:cxn modelId="{CAA2B958-6E7C-4323-AE9E-E5641C669307}" type="presOf" srcId="{1F2575DE-C325-451F-9837-717034328263}" destId="{D726D134-068C-474A-996E-0E0C6C89C4B5}" srcOrd="0" destOrd="0" presId="urn:microsoft.com/office/officeart/2005/8/layout/vList2"/>
    <dgm:cxn modelId="{F31800E1-A805-40CF-9007-548D8E5AB7B1}" type="presOf" srcId="{D6F99AF9-5920-482A-BDAB-2C28CA86364F}" destId="{E8BE6571-DE0F-456B-A99B-2D0CA20A2B1B}" srcOrd="0" destOrd="0" presId="urn:microsoft.com/office/officeart/2005/8/layout/vList2"/>
    <dgm:cxn modelId="{4A2DFDEB-D366-41D0-B665-CB0E2FC03988}" srcId="{2450ACBA-1FBF-4EEB-ACFA-683633B39C54}" destId="{1F2575DE-C325-451F-9837-717034328263}" srcOrd="0" destOrd="0" parTransId="{EA7855BB-F118-47D3-AC00-C5F17F357D50}" sibTransId="{DCF38E48-1EA3-4B9C-8992-34F404DD9DA1}"/>
    <dgm:cxn modelId="{A4C8AA0C-5C43-49BF-A4B4-82A3B00E35B8}" type="presParOf" srcId="{94459493-7BEF-40B7-99A4-3DFD08DD385E}" destId="{D726D134-068C-474A-996E-0E0C6C89C4B5}" srcOrd="0" destOrd="0" presId="urn:microsoft.com/office/officeart/2005/8/layout/vList2"/>
    <dgm:cxn modelId="{4484DB79-AF26-47D1-AD41-E96FE075FCB7}" type="presParOf" srcId="{94459493-7BEF-40B7-99A4-3DFD08DD385E}" destId="{F25D3F84-6524-4190-8859-5C9DFDEB5095}" srcOrd="1" destOrd="0" presId="urn:microsoft.com/office/officeart/2005/8/layout/vList2"/>
    <dgm:cxn modelId="{27D6F34A-15DD-44CC-9185-0AEAAFFD85C7}" type="presParOf" srcId="{94459493-7BEF-40B7-99A4-3DFD08DD385E}" destId="{E8BE6571-DE0F-456B-A99B-2D0CA20A2B1B}"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D9F73C9-9BF2-4578-BD9D-9B8CA2EF63CC}"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1538DC7D-BBE1-4A34-B805-09D4C71E1118}">
      <dgm:prSet phldrT="[Text]"/>
      <dgm:spPr/>
      <dgm:t>
        <a:bodyPr/>
        <a:lstStyle/>
        <a:p>
          <a:r>
            <a:rPr lang="en-US" dirty="0"/>
            <a:t>Summary of ConnectiCare Processes</a:t>
          </a:r>
        </a:p>
      </dgm:t>
    </dgm:pt>
    <dgm:pt modelId="{D3D352F5-5FB0-4BA2-9CFD-37934AA882A9}" type="parTrans" cxnId="{9FB8EF58-8627-4DD8-B204-9092399029EC}">
      <dgm:prSet/>
      <dgm:spPr/>
      <dgm:t>
        <a:bodyPr/>
        <a:lstStyle/>
        <a:p>
          <a:endParaRPr lang="en-US"/>
        </a:p>
      </dgm:t>
    </dgm:pt>
    <dgm:pt modelId="{128F525C-3276-4E7F-B4C3-A4A981C2E3A3}" type="sibTrans" cxnId="{9FB8EF58-8627-4DD8-B204-9092399029EC}">
      <dgm:prSet/>
      <dgm:spPr/>
      <dgm:t>
        <a:bodyPr/>
        <a:lstStyle/>
        <a:p>
          <a:endParaRPr lang="en-US"/>
        </a:p>
      </dgm:t>
    </dgm:pt>
    <dgm:pt modelId="{0D4080A0-0166-4F48-8A04-E765AE25AC98}">
      <dgm:prSet phldrT="[Text]" custT="1"/>
      <dgm:spPr/>
      <dgm:t>
        <a:bodyPr/>
        <a:lstStyle/>
        <a:p>
          <a:r>
            <a:rPr lang="en-US" sz="1800" dirty="0"/>
            <a:t>For information please click on this link: </a:t>
          </a:r>
          <a:r>
            <a:rPr lang="en-US" sz="180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https://www.connecticare.com/content/dam/connecticare/pdfs/providers/resources/toolkit/resources/CCI-Medicare-PA-List-by-Category-and-CPT-Code-for-Online-Provider-Manual.pdf</a:t>
          </a:r>
          <a:endParaRPr lang="en-US" sz="1800" dirty="0">
            <a:solidFill>
              <a:schemeClr val="bg1"/>
            </a:solidFill>
          </a:endParaRPr>
        </a:p>
        <a:p>
          <a:endParaRPr lang="en-US" sz="1800" dirty="0"/>
        </a:p>
      </dgm:t>
    </dgm:pt>
    <dgm:pt modelId="{53D39EC3-6734-4592-A509-8FC6AAD64E01}" type="parTrans" cxnId="{8F5C4C53-1CCD-43CC-BB86-D8F28A522C8D}">
      <dgm:prSet/>
      <dgm:spPr/>
      <dgm:t>
        <a:bodyPr/>
        <a:lstStyle/>
        <a:p>
          <a:endParaRPr lang="en-US"/>
        </a:p>
      </dgm:t>
    </dgm:pt>
    <dgm:pt modelId="{081D4D90-3297-4C80-84C3-A033FD7FC6C5}" type="sibTrans" cxnId="{8F5C4C53-1CCD-43CC-BB86-D8F28A522C8D}">
      <dgm:prSet/>
      <dgm:spPr/>
      <dgm:t>
        <a:bodyPr/>
        <a:lstStyle/>
        <a:p>
          <a:endParaRPr lang="en-US"/>
        </a:p>
      </dgm:t>
    </dgm:pt>
    <dgm:pt modelId="{FC9EB6A8-A6BB-4BB5-B486-50B122CCAD02}">
      <dgm:prSet phldrT="[Text]"/>
      <dgm:spPr/>
      <dgm:t>
        <a:bodyPr/>
        <a:lstStyle/>
        <a:p>
          <a:pPr>
            <a:buFont typeface="Symbol" panose="05050102010706020507" pitchFamily="18" charset="2"/>
            <a:buChar char=""/>
          </a:pPr>
          <a:r>
            <a:rPr lang="en-US" b="1" dirty="0"/>
            <a:t>How to Submit Preauthorization Requests</a:t>
          </a:r>
          <a:endParaRPr lang="en-US" dirty="0"/>
        </a:p>
        <a:p>
          <a:pPr>
            <a:buFont typeface="Symbol" panose="05050102010706020507" pitchFamily="18" charset="2"/>
            <a:buChar char=""/>
          </a:pPr>
          <a:r>
            <a:rPr lang="en-US" b="1" dirty="0"/>
            <a:t>It is important to note that all preauthorization requests </a:t>
          </a:r>
          <a:r>
            <a:rPr lang="en-US" b="1" u="dbl" dirty="0"/>
            <a:t>must be submitted through our provider portal</a:t>
          </a:r>
          <a:r>
            <a:rPr lang="en-US" b="1" dirty="0"/>
            <a:t>. </a:t>
          </a:r>
          <a:endParaRPr lang="en-US" dirty="0"/>
        </a:p>
        <a:p>
          <a:pPr>
            <a:buFont typeface="Symbol" panose="05050102010706020507" pitchFamily="18" charset="2"/>
            <a:buChar char=""/>
          </a:pPr>
          <a:r>
            <a:rPr lang="en-US" dirty="0"/>
            <a:t>This link will take you to instructions on how to submit a preauthorization request via </a:t>
          </a:r>
          <a:r>
            <a:rPr lang="en-US" dirty="0" err="1"/>
            <a:t>ConnectiCare’s</a:t>
          </a:r>
          <a:r>
            <a:rPr lang="en-US" dirty="0"/>
            <a:t> provider portal: Scroll down </a:t>
          </a:r>
        </a:p>
        <a:p>
          <a:pPr>
            <a:buFont typeface="Symbol" panose="05050102010706020507" pitchFamily="18" charset="2"/>
            <a:buChar char=""/>
          </a:pPr>
          <a:r>
            <a:rPr lang="en-US" b="1"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Creating a Preauthorization Request</a:t>
          </a:r>
          <a:r>
            <a:rPr lang="en-US" dirty="0">
              <a:solidFill>
                <a:schemeClr val="bg1"/>
              </a:solidFill>
            </a:rPr>
            <a:t>. </a:t>
          </a:r>
          <a:r>
            <a:rPr lang="en-US" dirty="0"/>
            <a:t>n until you find the header “</a:t>
          </a:r>
          <a:r>
            <a:rPr lang="en-US" b="1" dirty="0"/>
            <a:t>Preauthorization</a:t>
          </a:r>
          <a:r>
            <a:rPr lang="en-US" dirty="0"/>
            <a:t>”</a:t>
          </a:r>
        </a:p>
      </dgm:t>
    </dgm:pt>
    <dgm:pt modelId="{5B4774C8-24D4-43CF-862C-5E7DE291D1DA}" type="parTrans" cxnId="{D57ED9F3-E040-4380-A492-04920B0BB279}">
      <dgm:prSet/>
      <dgm:spPr/>
      <dgm:t>
        <a:bodyPr/>
        <a:lstStyle/>
        <a:p>
          <a:endParaRPr lang="en-US"/>
        </a:p>
      </dgm:t>
    </dgm:pt>
    <dgm:pt modelId="{8B105D90-9A08-4FA6-8804-34A5F6C5B511}" type="sibTrans" cxnId="{D57ED9F3-E040-4380-A492-04920B0BB279}">
      <dgm:prSet/>
      <dgm:spPr/>
      <dgm:t>
        <a:bodyPr/>
        <a:lstStyle/>
        <a:p>
          <a:endParaRPr lang="en-US"/>
        </a:p>
      </dgm:t>
    </dgm:pt>
    <dgm:pt modelId="{870FED47-65F0-48DF-8C49-F94219ADFCAF}">
      <dgm:prSet/>
      <dgm:spPr>
        <a:blipFill rotWithShape="0">
          <a:blip xmlns:r="http://schemas.openxmlformats.org/officeDocument/2006/relationships" r:embed="rId3"/>
          <a:srcRect/>
          <a:stretch>
            <a:fillRect l="-45000" r="-45000"/>
          </a:stretch>
        </a:blipFill>
      </dgm:spPr>
      <dgm:t>
        <a:bodyPr/>
        <a:lstStyle/>
        <a:p>
          <a:endParaRPr lang="en-US"/>
        </a:p>
      </dgm:t>
    </dgm:pt>
    <dgm:pt modelId="{E03DF556-F342-4E98-9B87-F06213B30BD8}" type="parTrans" cxnId="{4825B2C1-B753-4E3F-BF0F-9938FE8FB7F7}">
      <dgm:prSet/>
      <dgm:spPr/>
      <dgm:t>
        <a:bodyPr/>
        <a:lstStyle/>
        <a:p>
          <a:endParaRPr lang="en-US"/>
        </a:p>
      </dgm:t>
    </dgm:pt>
    <dgm:pt modelId="{E8F61054-AF18-4253-95AA-E62482C5A8F6}" type="sibTrans" cxnId="{4825B2C1-B753-4E3F-BF0F-9938FE8FB7F7}">
      <dgm:prSet/>
      <dgm:spPr/>
      <dgm:t>
        <a:bodyPr/>
        <a:lstStyle/>
        <a:p>
          <a:endParaRPr lang="en-US"/>
        </a:p>
      </dgm:t>
    </dgm:pt>
    <dgm:pt modelId="{CCAF4CE7-73C4-46B3-A3A2-22C7360FE437}" type="pres">
      <dgm:prSet presAssocID="{2D9F73C9-9BF2-4578-BD9D-9B8CA2EF63CC}" presName="composite" presStyleCnt="0">
        <dgm:presLayoutVars>
          <dgm:chMax val="1"/>
          <dgm:dir/>
          <dgm:resizeHandles val="exact"/>
        </dgm:presLayoutVars>
      </dgm:prSet>
      <dgm:spPr/>
    </dgm:pt>
    <dgm:pt modelId="{B0780424-C7D5-4225-9B5B-FAB99319A648}" type="pres">
      <dgm:prSet presAssocID="{1538DC7D-BBE1-4A34-B805-09D4C71E1118}" presName="roof" presStyleLbl="dkBgShp" presStyleIdx="0" presStyleCnt="2"/>
      <dgm:spPr/>
    </dgm:pt>
    <dgm:pt modelId="{F9902306-511B-4317-8B14-DF26B1F65C7A}" type="pres">
      <dgm:prSet presAssocID="{1538DC7D-BBE1-4A34-B805-09D4C71E1118}" presName="pillars" presStyleCnt="0"/>
      <dgm:spPr/>
    </dgm:pt>
    <dgm:pt modelId="{97D9F83F-469B-4CD3-A809-3C3D33909278}" type="pres">
      <dgm:prSet presAssocID="{1538DC7D-BBE1-4A34-B805-09D4C71E1118}" presName="pillar1" presStyleLbl="node1" presStyleIdx="0" presStyleCnt="3">
        <dgm:presLayoutVars>
          <dgm:bulletEnabled val="1"/>
        </dgm:presLayoutVars>
      </dgm:prSet>
      <dgm:spPr/>
    </dgm:pt>
    <dgm:pt modelId="{733D0A8B-A616-4E70-9C54-20D9237E2852}" type="pres">
      <dgm:prSet presAssocID="{870FED47-65F0-48DF-8C49-F94219ADFCAF}" presName="pillarX" presStyleLbl="node1" presStyleIdx="1" presStyleCnt="3" custScaleX="120363" custLinFactNeighborX="2394" custLinFactNeighborY="0">
        <dgm:presLayoutVars>
          <dgm:bulletEnabled val="1"/>
        </dgm:presLayoutVars>
      </dgm:prSet>
      <dgm:spPr/>
    </dgm:pt>
    <dgm:pt modelId="{9C1EE7DD-AD30-4067-812F-C1BCEE9D23C6}" type="pres">
      <dgm:prSet presAssocID="{FC9EB6A8-A6BB-4BB5-B486-50B122CCAD02}" presName="pillarX" presStyleLbl="node1" presStyleIdx="2" presStyleCnt="3">
        <dgm:presLayoutVars>
          <dgm:bulletEnabled val="1"/>
        </dgm:presLayoutVars>
      </dgm:prSet>
      <dgm:spPr/>
    </dgm:pt>
    <dgm:pt modelId="{C8C1B3B3-9A15-4188-B44C-AEF4EDC4BBE0}" type="pres">
      <dgm:prSet presAssocID="{1538DC7D-BBE1-4A34-B805-09D4C71E1118}" presName="base" presStyleLbl="dkBgShp" presStyleIdx="1" presStyleCnt="2"/>
      <dgm:spPr/>
    </dgm:pt>
  </dgm:ptLst>
  <dgm:cxnLst>
    <dgm:cxn modelId="{289E2738-D12C-4A15-A0B0-30C59F186A21}" type="presOf" srcId="{0D4080A0-0166-4F48-8A04-E765AE25AC98}" destId="{97D9F83F-469B-4CD3-A809-3C3D33909278}" srcOrd="0" destOrd="0" presId="urn:microsoft.com/office/officeart/2005/8/layout/hList3"/>
    <dgm:cxn modelId="{8F5C4C53-1CCD-43CC-BB86-D8F28A522C8D}" srcId="{1538DC7D-BBE1-4A34-B805-09D4C71E1118}" destId="{0D4080A0-0166-4F48-8A04-E765AE25AC98}" srcOrd="0" destOrd="0" parTransId="{53D39EC3-6734-4592-A509-8FC6AAD64E01}" sibTransId="{081D4D90-3297-4C80-84C3-A033FD7FC6C5}"/>
    <dgm:cxn modelId="{9FB8EF58-8627-4DD8-B204-9092399029EC}" srcId="{2D9F73C9-9BF2-4578-BD9D-9B8CA2EF63CC}" destId="{1538DC7D-BBE1-4A34-B805-09D4C71E1118}" srcOrd="0" destOrd="0" parTransId="{D3D352F5-5FB0-4BA2-9CFD-37934AA882A9}" sibTransId="{128F525C-3276-4E7F-B4C3-A4A981C2E3A3}"/>
    <dgm:cxn modelId="{CAF15E81-0238-481A-A5D3-3AFA0DAEF32F}" type="presOf" srcId="{2D9F73C9-9BF2-4578-BD9D-9B8CA2EF63CC}" destId="{CCAF4CE7-73C4-46B3-A3A2-22C7360FE437}" srcOrd="0" destOrd="0" presId="urn:microsoft.com/office/officeart/2005/8/layout/hList3"/>
    <dgm:cxn modelId="{3C6A0C8F-674C-49A0-8C27-B8E1191A7C2C}" type="presOf" srcId="{1538DC7D-BBE1-4A34-B805-09D4C71E1118}" destId="{B0780424-C7D5-4225-9B5B-FAB99319A648}" srcOrd="0" destOrd="0" presId="urn:microsoft.com/office/officeart/2005/8/layout/hList3"/>
    <dgm:cxn modelId="{FF918896-4E75-4D7B-9218-01F6FEAD1B81}" type="presOf" srcId="{FC9EB6A8-A6BB-4BB5-B486-50B122CCAD02}" destId="{9C1EE7DD-AD30-4067-812F-C1BCEE9D23C6}" srcOrd="0" destOrd="0" presId="urn:microsoft.com/office/officeart/2005/8/layout/hList3"/>
    <dgm:cxn modelId="{F52D02B8-8A40-48FD-8DA4-C003272FAA2F}" type="presOf" srcId="{870FED47-65F0-48DF-8C49-F94219ADFCAF}" destId="{733D0A8B-A616-4E70-9C54-20D9237E2852}" srcOrd="0" destOrd="0" presId="urn:microsoft.com/office/officeart/2005/8/layout/hList3"/>
    <dgm:cxn modelId="{4825B2C1-B753-4E3F-BF0F-9938FE8FB7F7}" srcId="{1538DC7D-BBE1-4A34-B805-09D4C71E1118}" destId="{870FED47-65F0-48DF-8C49-F94219ADFCAF}" srcOrd="1" destOrd="0" parTransId="{E03DF556-F342-4E98-9B87-F06213B30BD8}" sibTransId="{E8F61054-AF18-4253-95AA-E62482C5A8F6}"/>
    <dgm:cxn modelId="{D57ED9F3-E040-4380-A492-04920B0BB279}" srcId="{1538DC7D-BBE1-4A34-B805-09D4C71E1118}" destId="{FC9EB6A8-A6BB-4BB5-B486-50B122CCAD02}" srcOrd="2" destOrd="0" parTransId="{5B4774C8-24D4-43CF-862C-5E7DE291D1DA}" sibTransId="{8B105D90-9A08-4FA6-8804-34A5F6C5B511}"/>
    <dgm:cxn modelId="{AB256510-E342-4A27-85EF-2C7F4D0E3DE3}" type="presParOf" srcId="{CCAF4CE7-73C4-46B3-A3A2-22C7360FE437}" destId="{B0780424-C7D5-4225-9B5B-FAB99319A648}" srcOrd="0" destOrd="0" presId="urn:microsoft.com/office/officeart/2005/8/layout/hList3"/>
    <dgm:cxn modelId="{E0A7137B-E7D2-4C6C-B75A-3F556C6B66E5}" type="presParOf" srcId="{CCAF4CE7-73C4-46B3-A3A2-22C7360FE437}" destId="{F9902306-511B-4317-8B14-DF26B1F65C7A}" srcOrd="1" destOrd="0" presId="urn:microsoft.com/office/officeart/2005/8/layout/hList3"/>
    <dgm:cxn modelId="{7F8F7522-76CA-460F-A9EC-59F10DECF7C6}" type="presParOf" srcId="{F9902306-511B-4317-8B14-DF26B1F65C7A}" destId="{97D9F83F-469B-4CD3-A809-3C3D33909278}" srcOrd="0" destOrd="0" presId="urn:microsoft.com/office/officeart/2005/8/layout/hList3"/>
    <dgm:cxn modelId="{A661C218-6E41-4E41-89B6-C1EF74D65171}" type="presParOf" srcId="{F9902306-511B-4317-8B14-DF26B1F65C7A}" destId="{733D0A8B-A616-4E70-9C54-20D9237E2852}" srcOrd="1" destOrd="0" presId="urn:microsoft.com/office/officeart/2005/8/layout/hList3"/>
    <dgm:cxn modelId="{E834D1F3-4384-459B-B226-E93643BE12BB}" type="presParOf" srcId="{F9902306-511B-4317-8B14-DF26B1F65C7A}" destId="{9C1EE7DD-AD30-4067-812F-C1BCEE9D23C6}" srcOrd="2" destOrd="0" presId="urn:microsoft.com/office/officeart/2005/8/layout/hList3"/>
    <dgm:cxn modelId="{AE0CF7E4-7F49-4EF4-97E7-5D6883A01ADC}" type="presParOf" srcId="{CCAF4CE7-73C4-46B3-A3A2-22C7360FE437}" destId="{C8C1B3B3-9A15-4188-B44C-AEF4EDC4BBE0}"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0156C01-B866-4B45-A0CF-DBD3A8817279}"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en-US"/>
        </a:p>
      </dgm:t>
    </dgm:pt>
    <dgm:pt modelId="{E754EC9C-5BBA-4503-9FEC-155931C74269}">
      <dgm:prSet phldrT="[Text]"/>
      <dgm:spPr/>
      <dgm:t>
        <a:bodyPr/>
        <a:lstStyle/>
        <a:p>
          <a:r>
            <a:rPr lang="en-US" dirty="0"/>
            <a:t>ConnectiCare Prior Authorization Process </a:t>
          </a:r>
        </a:p>
      </dgm:t>
    </dgm:pt>
    <dgm:pt modelId="{7A86EA07-95E5-4E55-8A3D-3BE3055BF0EE}" type="parTrans" cxnId="{969A1134-EB65-4EEC-8A9D-C679F0061853}">
      <dgm:prSet/>
      <dgm:spPr/>
      <dgm:t>
        <a:bodyPr/>
        <a:lstStyle/>
        <a:p>
          <a:endParaRPr lang="en-US"/>
        </a:p>
      </dgm:t>
    </dgm:pt>
    <dgm:pt modelId="{84649E0D-3535-4EB1-B226-E6389FD3AD8B}" type="sibTrans" cxnId="{969A1134-EB65-4EEC-8A9D-C679F0061853}">
      <dgm:prSet/>
      <dgm:spPr/>
      <dgm:t>
        <a:bodyPr/>
        <a:lstStyle/>
        <a:p>
          <a:endParaRPr lang="en-US"/>
        </a:p>
      </dgm:t>
    </dgm:pt>
    <dgm:pt modelId="{341DD758-0515-4AAD-B014-7F47F79B6FCE}">
      <dgm:prSet phldrT="[Text]"/>
      <dgm:spPr/>
      <dgm:t>
        <a:bodyPr/>
        <a:lstStyle/>
        <a:p>
          <a:r>
            <a:rPr lang="en-US" dirty="0"/>
            <a:t>For information please click on this link: </a:t>
          </a:r>
          <a:r>
            <a:rPr lang="en-US"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https://www.connecticare.com/content/dam/connecticare/pdfs/providers/resources/toolkit/resources/CCI-Medicare-PA-List-by-Category-and-CPT-Code-for-Online-Provider-Manual.pdf</a:t>
          </a:r>
          <a:endParaRPr lang="en-US" dirty="0">
            <a:solidFill>
              <a:schemeClr val="bg1"/>
            </a:solidFill>
          </a:endParaRPr>
        </a:p>
      </dgm:t>
    </dgm:pt>
    <dgm:pt modelId="{CE511169-5FB0-407F-96AF-C57C1ECD7923}" type="parTrans" cxnId="{74295456-DC25-4DB2-A840-14E88F3D0266}">
      <dgm:prSet/>
      <dgm:spPr/>
      <dgm:t>
        <a:bodyPr/>
        <a:lstStyle/>
        <a:p>
          <a:endParaRPr lang="en-US"/>
        </a:p>
      </dgm:t>
    </dgm:pt>
    <dgm:pt modelId="{71AEC9A5-5650-4ED0-ADC1-742E06740C43}" type="sibTrans" cxnId="{74295456-DC25-4DB2-A840-14E88F3D0266}">
      <dgm:prSet/>
      <dgm:spPr/>
      <dgm:t>
        <a:bodyPr/>
        <a:lstStyle/>
        <a:p>
          <a:endParaRPr lang="en-US"/>
        </a:p>
      </dgm:t>
    </dgm:pt>
    <dgm:pt modelId="{F9CA3A5D-315F-47F5-95D8-48B64BB6B6F3}">
      <dgm:prSet phldrT="[Text]"/>
      <dgm:spPr/>
      <dgm:t>
        <a:bodyPr/>
        <a:lstStyle/>
        <a:p>
          <a:pPr>
            <a:buFont typeface="Symbol" panose="05050102010706020507" pitchFamily="18" charset="2"/>
            <a:buChar char=""/>
          </a:pPr>
          <a:r>
            <a:rPr lang="en-US" b="1" dirty="0"/>
            <a:t>How to Submit Preauthorization Requests</a:t>
          </a:r>
          <a:endParaRPr lang="en-US" dirty="0"/>
        </a:p>
        <a:p>
          <a:pPr>
            <a:buFont typeface="Symbol" panose="05050102010706020507" pitchFamily="18" charset="2"/>
            <a:buChar char=""/>
          </a:pPr>
          <a:r>
            <a:rPr lang="en-US" b="1" dirty="0"/>
            <a:t>It is important to note that all preauthorization requests </a:t>
          </a:r>
          <a:r>
            <a:rPr lang="en-US" b="1" u="dbl" dirty="0"/>
            <a:t>must be submitted through our provider portal</a:t>
          </a:r>
          <a:r>
            <a:rPr lang="en-US" b="1" dirty="0"/>
            <a:t>. </a:t>
          </a:r>
          <a:endParaRPr lang="en-US" dirty="0"/>
        </a:p>
        <a:p>
          <a:pPr>
            <a:buFont typeface="Symbol" panose="05050102010706020507" pitchFamily="18" charset="2"/>
            <a:buChar char=""/>
          </a:pPr>
          <a:r>
            <a:rPr lang="en-US" dirty="0"/>
            <a:t>This link will take you to instructions on how to submit a preauthorization request via </a:t>
          </a:r>
          <a:r>
            <a:rPr lang="en-US" dirty="0" err="1"/>
            <a:t>ConnectiCare’s</a:t>
          </a:r>
          <a:r>
            <a:rPr lang="en-US" dirty="0"/>
            <a:t> provider portal: </a:t>
          </a:r>
          <a:r>
            <a:rPr lang="en-US" b="1" dirty="0">
              <a:hlinkClick xmlns:r="http://schemas.openxmlformats.org/officeDocument/2006/relationships" r:id="rId2"/>
            </a:rPr>
            <a:t>Creating a Preauthorization Request</a:t>
          </a:r>
          <a:r>
            <a:rPr lang="en-US" dirty="0"/>
            <a:t>. Scroll down until you find the header “</a:t>
          </a:r>
          <a:r>
            <a:rPr lang="en-US" b="1" dirty="0"/>
            <a:t>Preauthorization</a:t>
          </a:r>
          <a:r>
            <a:rPr lang="en-US" dirty="0"/>
            <a:t>”</a:t>
          </a:r>
        </a:p>
      </dgm:t>
    </dgm:pt>
    <dgm:pt modelId="{28C34201-F648-477B-93AF-DA72E52FDEF7}" type="parTrans" cxnId="{C260EACE-1F83-423E-AF86-093967E5B66E}">
      <dgm:prSet/>
      <dgm:spPr/>
      <dgm:t>
        <a:bodyPr/>
        <a:lstStyle/>
        <a:p>
          <a:endParaRPr lang="en-US"/>
        </a:p>
      </dgm:t>
    </dgm:pt>
    <dgm:pt modelId="{3FC7035F-0A0D-4A23-9049-5928C5B26956}" type="sibTrans" cxnId="{C260EACE-1F83-423E-AF86-093967E5B66E}">
      <dgm:prSet/>
      <dgm:spPr/>
      <dgm:t>
        <a:bodyPr/>
        <a:lstStyle/>
        <a:p>
          <a:endParaRPr lang="en-US"/>
        </a:p>
      </dgm:t>
    </dgm:pt>
    <dgm:pt modelId="{317D08C9-A2B9-4329-9412-EF9F69D50813}" type="pres">
      <dgm:prSet presAssocID="{B0156C01-B866-4B45-A0CF-DBD3A8817279}" presName="layout" presStyleCnt="0">
        <dgm:presLayoutVars>
          <dgm:chMax/>
          <dgm:chPref/>
          <dgm:dir/>
          <dgm:animOne val="branch"/>
          <dgm:animLvl val="lvl"/>
          <dgm:resizeHandles/>
        </dgm:presLayoutVars>
      </dgm:prSet>
      <dgm:spPr/>
    </dgm:pt>
    <dgm:pt modelId="{7CD07019-1884-47CE-B664-9ECA6F4E49F2}" type="pres">
      <dgm:prSet presAssocID="{E754EC9C-5BBA-4503-9FEC-155931C74269}" presName="root" presStyleCnt="0">
        <dgm:presLayoutVars>
          <dgm:chMax/>
          <dgm:chPref val="4"/>
        </dgm:presLayoutVars>
      </dgm:prSet>
      <dgm:spPr/>
    </dgm:pt>
    <dgm:pt modelId="{924A54E7-B1DC-4A46-A200-28DE2F5237C2}" type="pres">
      <dgm:prSet presAssocID="{E754EC9C-5BBA-4503-9FEC-155931C74269}" presName="rootComposite" presStyleCnt="0">
        <dgm:presLayoutVars/>
      </dgm:prSet>
      <dgm:spPr/>
    </dgm:pt>
    <dgm:pt modelId="{1BBF4B41-E938-4E9A-BC06-A90D483C2360}" type="pres">
      <dgm:prSet presAssocID="{E754EC9C-5BBA-4503-9FEC-155931C74269}" presName="rootText" presStyleLbl="node0" presStyleIdx="0" presStyleCnt="1">
        <dgm:presLayoutVars>
          <dgm:chMax/>
          <dgm:chPref val="4"/>
        </dgm:presLayoutVars>
      </dgm:prSet>
      <dgm:spPr/>
    </dgm:pt>
    <dgm:pt modelId="{F088609D-B253-48EC-AAB8-8BB1DDAE68EC}" type="pres">
      <dgm:prSet presAssocID="{E754EC9C-5BBA-4503-9FEC-155931C74269}" presName="childShape" presStyleCnt="0">
        <dgm:presLayoutVars>
          <dgm:chMax val="0"/>
          <dgm:chPref val="0"/>
        </dgm:presLayoutVars>
      </dgm:prSet>
      <dgm:spPr/>
    </dgm:pt>
    <dgm:pt modelId="{33B97228-1C6E-44AD-AE47-3DD9BFCFE25F}" type="pres">
      <dgm:prSet presAssocID="{341DD758-0515-4AAD-B014-7F47F79B6FCE}" presName="childComposite" presStyleCnt="0">
        <dgm:presLayoutVars>
          <dgm:chMax val="0"/>
          <dgm:chPref val="0"/>
        </dgm:presLayoutVars>
      </dgm:prSet>
      <dgm:spPr/>
    </dgm:pt>
    <dgm:pt modelId="{3697DF12-925E-4288-88E1-0CF177E76D33}" type="pres">
      <dgm:prSet presAssocID="{341DD758-0515-4AAD-B014-7F47F79B6FCE}" presName="Image" presStyleLbl="node1" presStyleIdx="0" presStyleCnt="2"/>
      <dgm:spPr>
        <a:blipFill rotWithShape="1">
          <a:blip xmlns:r="http://schemas.openxmlformats.org/officeDocument/2006/relationships" r:embed="rId3"/>
          <a:srcRect/>
          <a:stretch>
            <a:fillRect t="-13000" b="-13000"/>
          </a:stretch>
        </a:blipFill>
      </dgm:spPr>
    </dgm:pt>
    <dgm:pt modelId="{BEB460DD-1463-420A-987D-55B507F9CC8C}" type="pres">
      <dgm:prSet presAssocID="{341DD758-0515-4AAD-B014-7F47F79B6FCE}" presName="childText" presStyleLbl="lnNode1" presStyleIdx="0" presStyleCnt="2" custScaleX="85866">
        <dgm:presLayoutVars>
          <dgm:chMax val="0"/>
          <dgm:chPref val="0"/>
          <dgm:bulletEnabled val="1"/>
        </dgm:presLayoutVars>
      </dgm:prSet>
      <dgm:spPr/>
    </dgm:pt>
    <dgm:pt modelId="{51F2EEDB-EE1D-4C52-800A-1104611482A9}" type="pres">
      <dgm:prSet presAssocID="{F9CA3A5D-315F-47F5-95D8-48B64BB6B6F3}" presName="childComposite" presStyleCnt="0">
        <dgm:presLayoutVars>
          <dgm:chMax val="0"/>
          <dgm:chPref val="0"/>
        </dgm:presLayoutVars>
      </dgm:prSet>
      <dgm:spPr/>
    </dgm:pt>
    <dgm:pt modelId="{60B7E27F-2717-4956-8608-B630A345771C}" type="pres">
      <dgm:prSet presAssocID="{F9CA3A5D-315F-47F5-95D8-48B64BB6B6F3}" presName="Image" presStyleLbl="node1" presStyleIdx="1" presStyleCnt="2"/>
      <dgm:spPr>
        <a:blipFill rotWithShape="1">
          <a:blip xmlns:r="http://schemas.openxmlformats.org/officeDocument/2006/relationships" r:embed="rId4"/>
          <a:srcRect/>
          <a:stretch>
            <a:fillRect l="-20000" r="-20000"/>
          </a:stretch>
        </a:blipFill>
      </dgm:spPr>
    </dgm:pt>
    <dgm:pt modelId="{C272BB2F-EC24-4394-9C3D-8D90F9B2577B}" type="pres">
      <dgm:prSet presAssocID="{F9CA3A5D-315F-47F5-95D8-48B64BB6B6F3}" presName="childText" presStyleLbl="lnNode1" presStyleIdx="1" presStyleCnt="2" custScaleX="94731" custLinFactNeighborX="-309">
        <dgm:presLayoutVars>
          <dgm:chMax val="0"/>
          <dgm:chPref val="0"/>
          <dgm:bulletEnabled val="1"/>
        </dgm:presLayoutVars>
      </dgm:prSet>
      <dgm:spPr/>
    </dgm:pt>
  </dgm:ptLst>
  <dgm:cxnLst>
    <dgm:cxn modelId="{CD939B2B-EAD5-430B-A40B-2879B82E2D3A}" type="presOf" srcId="{E754EC9C-5BBA-4503-9FEC-155931C74269}" destId="{1BBF4B41-E938-4E9A-BC06-A90D483C2360}" srcOrd="0" destOrd="0" presId="urn:microsoft.com/office/officeart/2008/layout/PictureAccentList"/>
    <dgm:cxn modelId="{969A1134-EB65-4EEC-8A9D-C679F0061853}" srcId="{B0156C01-B866-4B45-A0CF-DBD3A8817279}" destId="{E754EC9C-5BBA-4503-9FEC-155931C74269}" srcOrd="0" destOrd="0" parTransId="{7A86EA07-95E5-4E55-8A3D-3BE3055BF0EE}" sibTransId="{84649E0D-3535-4EB1-B226-E6389FD3AD8B}"/>
    <dgm:cxn modelId="{4E133263-F0F5-4A6C-B511-6BBB65EA925A}" type="presOf" srcId="{341DD758-0515-4AAD-B014-7F47F79B6FCE}" destId="{BEB460DD-1463-420A-987D-55B507F9CC8C}" srcOrd="0" destOrd="0" presId="urn:microsoft.com/office/officeart/2008/layout/PictureAccentList"/>
    <dgm:cxn modelId="{28CB5E6F-7972-4C72-8337-AD1EC3B9EA64}" type="presOf" srcId="{F9CA3A5D-315F-47F5-95D8-48B64BB6B6F3}" destId="{C272BB2F-EC24-4394-9C3D-8D90F9B2577B}" srcOrd="0" destOrd="0" presId="urn:microsoft.com/office/officeart/2008/layout/PictureAccentList"/>
    <dgm:cxn modelId="{74295456-DC25-4DB2-A840-14E88F3D0266}" srcId="{E754EC9C-5BBA-4503-9FEC-155931C74269}" destId="{341DD758-0515-4AAD-B014-7F47F79B6FCE}" srcOrd="0" destOrd="0" parTransId="{CE511169-5FB0-407F-96AF-C57C1ECD7923}" sibTransId="{71AEC9A5-5650-4ED0-ADC1-742E06740C43}"/>
    <dgm:cxn modelId="{2847ACBF-87AB-4765-B1F1-1127514A4EBE}" type="presOf" srcId="{B0156C01-B866-4B45-A0CF-DBD3A8817279}" destId="{317D08C9-A2B9-4329-9412-EF9F69D50813}" srcOrd="0" destOrd="0" presId="urn:microsoft.com/office/officeart/2008/layout/PictureAccentList"/>
    <dgm:cxn modelId="{C260EACE-1F83-423E-AF86-093967E5B66E}" srcId="{E754EC9C-5BBA-4503-9FEC-155931C74269}" destId="{F9CA3A5D-315F-47F5-95D8-48B64BB6B6F3}" srcOrd="1" destOrd="0" parTransId="{28C34201-F648-477B-93AF-DA72E52FDEF7}" sibTransId="{3FC7035F-0A0D-4A23-9049-5928C5B26956}"/>
    <dgm:cxn modelId="{4C882797-BF22-45E9-AAB9-F6ED1BEC2080}" type="presParOf" srcId="{317D08C9-A2B9-4329-9412-EF9F69D50813}" destId="{7CD07019-1884-47CE-B664-9ECA6F4E49F2}" srcOrd="0" destOrd="0" presId="urn:microsoft.com/office/officeart/2008/layout/PictureAccentList"/>
    <dgm:cxn modelId="{79487D03-4357-49E1-B07B-E714824A39AD}" type="presParOf" srcId="{7CD07019-1884-47CE-B664-9ECA6F4E49F2}" destId="{924A54E7-B1DC-4A46-A200-28DE2F5237C2}" srcOrd="0" destOrd="0" presId="urn:microsoft.com/office/officeart/2008/layout/PictureAccentList"/>
    <dgm:cxn modelId="{947B5BD3-843D-4630-9B80-719B13022755}" type="presParOf" srcId="{924A54E7-B1DC-4A46-A200-28DE2F5237C2}" destId="{1BBF4B41-E938-4E9A-BC06-A90D483C2360}" srcOrd="0" destOrd="0" presId="urn:microsoft.com/office/officeart/2008/layout/PictureAccentList"/>
    <dgm:cxn modelId="{8D9AA503-8153-4D88-AF35-F21886DCC6E9}" type="presParOf" srcId="{7CD07019-1884-47CE-B664-9ECA6F4E49F2}" destId="{F088609D-B253-48EC-AAB8-8BB1DDAE68EC}" srcOrd="1" destOrd="0" presId="urn:microsoft.com/office/officeart/2008/layout/PictureAccentList"/>
    <dgm:cxn modelId="{58ED0AA8-3F06-49EC-9E6C-1005B104BDFC}" type="presParOf" srcId="{F088609D-B253-48EC-AAB8-8BB1DDAE68EC}" destId="{33B97228-1C6E-44AD-AE47-3DD9BFCFE25F}" srcOrd="0" destOrd="0" presId="urn:microsoft.com/office/officeart/2008/layout/PictureAccentList"/>
    <dgm:cxn modelId="{C900F551-DDF7-40F9-BB0B-DDC723DADE06}" type="presParOf" srcId="{33B97228-1C6E-44AD-AE47-3DD9BFCFE25F}" destId="{3697DF12-925E-4288-88E1-0CF177E76D33}" srcOrd="0" destOrd="0" presId="urn:microsoft.com/office/officeart/2008/layout/PictureAccentList"/>
    <dgm:cxn modelId="{8D4740C8-DD12-4ADD-A151-391601CE82AC}" type="presParOf" srcId="{33B97228-1C6E-44AD-AE47-3DD9BFCFE25F}" destId="{BEB460DD-1463-420A-987D-55B507F9CC8C}" srcOrd="1" destOrd="0" presId="urn:microsoft.com/office/officeart/2008/layout/PictureAccentList"/>
    <dgm:cxn modelId="{D38DE830-742E-4D70-8908-5B0DDFC622B7}" type="presParOf" srcId="{F088609D-B253-48EC-AAB8-8BB1DDAE68EC}" destId="{51F2EEDB-EE1D-4C52-800A-1104611482A9}" srcOrd="1" destOrd="0" presId="urn:microsoft.com/office/officeart/2008/layout/PictureAccentList"/>
    <dgm:cxn modelId="{3A67F763-F12D-4155-9DC2-B4850DD56C54}" type="presParOf" srcId="{51F2EEDB-EE1D-4C52-800A-1104611482A9}" destId="{60B7E27F-2717-4956-8608-B630A345771C}" srcOrd="0" destOrd="0" presId="urn:microsoft.com/office/officeart/2008/layout/PictureAccentList"/>
    <dgm:cxn modelId="{5D71ECC9-9A1F-4CAE-B95E-C1929993F38F}" type="presParOf" srcId="{51F2EEDB-EE1D-4C52-800A-1104611482A9}" destId="{C272BB2F-EC24-4394-9C3D-8D90F9B2577B}"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E0ED6D9-11C2-463F-8B8A-7B57AFAD817F}"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C357A088-8686-49B5-BBE7-3FC6A78FAB14}">
      <dgm:prSet phldrT="[Text]"/>
      <dgm:spPr/>
      <dgm:t>
        <a:bodyPr/>
        <a:lstStyle/>
        <a:p>
          <a:pPr>
            <a:lnSpc>
              <a:spcPct val="100000"/>
            </a:lnSpc>
          </a:pPr>
          <a:r>
            <a:rPr lang="en-US" b="1"/>
            <a:t>ConnectiCare’s Claims Timely Filing Limits</a:t>
          </a:r>
          <a:endParaRPr lang="en-US"/>
        </a:p>
      </dgm:t>
    </dgm:pt>
    <dgm:pt modelId="{54A1B8DC-34F3-4DD4-9CFB-9CD1C5F65042}" type="parTrans" cxnId="{6C9A6112-FE83-4E4F-90FE-6813C5E4D7E0}">
      <dgm:prSet/>
      <dgm:spPr/>
      <dgm:t>
        <a:bodyPr/>
        <a:lstStyle/>
        <a:p>
          <a:endParaRPr lang="en-US"/>
        </a:p>
      </dgm:t>
    </dgm:pt>
    <dgm:pt modelId="{AE66F79C-F8E4-465C-B857-084D09A97BE2}" type="sibTrans" cxnId="{6C9A6112-FE83-4E4F-90FE-6813C5E4D7E0}">
      <dgm:prSet/>
      <dgm:spPr/>
      <dgm:t>
        <a:bodyPr/>
        <a:lstStyle/>
        <a:p>
          <a:endParaRPr lang="en-US"/>
        </a:p>
      </dgm:t>
    </dgm:pt>
    <dgm:pt modelId="{6DBDA9F3-05F6-4F96-AF67-20A6D2438D03}">
      <dgm:prSet phldrT="[Text]"/>
      <dgm:spPr/>
      <dgm:t>
        <a:bodyPr/>
        <a:lstStyle/>
        <a:p>
          <a:pPr>
            <a:lnSpc>
              <a:spcPct val="100000"/>
            </a:lnSpc>
          </a:pPr>
          <a:r>
            <a:rPr lang="en-US"/>
            <a:t>Commercial Claims: </a:t>
          </a:r>
          <a:r>
            <a:rPr lang="en-US" b="1"/>
            <a:t>180 days from the date of service</a:t>
          </a:r>
          <a:endParaRPr lang="en-US"/>
        </a:p>
      </dgm:t>
    </dgm:pt>
    <dgm:pt modelId="{B73B634A-5570-41EA-90AE-3EBF7D79BC5A}" type="parTrans" cxnId="{9ACB15BC-D1BC-447A-A75E-12F70E15854D}">
      <dgm:prSet/>
      <dgm:spPr/>
      <dgm:t>
        <a:bodyPr/>
        <a:lstStyle/>
        <a:p>
          <a:endParaRPr lang="en-US"/>
        </a:p>
      </dgm:t>
    </dgm:pt>
    <dgm:pt modelId="{82855184-D837-48C7-9A5F-932053F81E4F}" type="sibTrans" cxnId="{9ACB15BC-D1BC-447A-A75E-12F70E15854D}">
      <dgm:prSet/>
      <dgm:spPr/>
      <dgm:t>
        <a:bodyPr/>
        <a:lstStyle/>
        <a:p>
          <a:endParaRPr lang="en-US"/>
        </a:p>
      </dgm:t>
    </dgm:pt>
    <dgm:pt modelId="{4466B4A8-3C84-4552-84BE-7FF01C391C52}">
      <dgm:prSet phldrT="[Text]"/>
      <dgm:spPr/>
      <dgm:t>
        <a:bodyPr/>
        <a:lstStyle/>
        <a:p>
          <a:pPr>
            <a:lnSpc>
              <a:spcPct val="100000"/>
            </a:lnSpc>
          </a:pPr>
          <a:r>
            <a:rPr lang="en-US" b="1"/>
            <a:t>Submitting Claims Electronically</a:t>
          </a:r>
          <a:endParaRPr lang="en-US"/>
        </a:p>
      </dgm:t>
    </dgm:pt>
    <dgm:pt modelId="{20F39E53-D737-41EE-960C-1DF766B02BE4}" type="parTrans" cxnId="{126B7DC9-CFF3-4098-8594-CE7E8F29DEED}">
      <dgm:prSet/>
      <dgm:spPr/>
      <dgm:t>
        <a:bodyPr/>
        <a:lstStyle/>
        <a:p>
          <a:endParaRPr lang="en-US"/>
        </a:p>
      </dgm:t>
    </dgm:pt>
    <dgm:pt modelId="{ED281A28-4AF5-4E44-AA0C-0E58DC28EAB7}" type="sibTrans" cxnId="{126B7DC9-CFF3-4098-8594-CE7E8F29DEED}">
      <dgm:prSet/>
      <dgm:spPr/>
      <dgm:t>
        <a:bodyPr/>
        <a:lstStyle/>
        <a:p>
          <a:endParaRPr lang="en-US"/>
        </a:p>
      </dgm:t>
    </dgm:pt>
    <dgm:pt modelId="{9A296D93-B7BA-490C-8117-CC7061B3C467}">
      <dgm:prSet phldrT="[Text]"/>
      <dgm:spPr/>
      <dgm:t>
        <a:bodyPr/>
        <a:lstStyle/>
        <a:p>
          <a:pPr>
            <a:lnSpc>
              <a:spcPct val="100000"/>
            </a:lnSpc>
          </a:pPr>
          <a:r>
            <a:rPr lang="en-US" u="sng"/>
            <a:t>For information, please click on this link:</a:t>
          </a:r>
          <a:endParaRPr lang="en-US"/>
        </a:p>
      </dgm:t>
    </dgm:pt>
    <dgm:pt modelId="{3F5EB8C8-4F3B-41B9-B1F0-49AE7C844537}" type="parTrans" cxnId="{0F078F09-AFF7-4668-99AC-9B4B68AE7C86}">
      <dgm:prSet/>
      <dgm:spPr/>
      <dgm:t>
        <a:bodyPr/>
        <a:lstStyle/>
        <a:p>
          <a:endParaRPr lang="en-US"/>
        </a:p>
      </dgm:t>
    </dgm:pt>
    <dgm:pt modelId="{9BDEB10C-B653-4A4A-9C0A-5F41E9F6F615}" type="sibTrans" cxnId="{0F078F09-AFF7-4668-99AC-9B4B68AE7C86}">
      <dgm:prSet/>
      <dgm:spPr/>
      <dgm:t>
        <a:bodyPr/>
        <a:lstStyle/>
        <a:p>
          <a:endParaRPr lang="en-US"/>
        </a:p>
      </dgm:t>
    </dgm:pt>
    <dgm:pt modelId="{23404DF5-0E75-4E00-BA8A-E934476F5E28}">
      <dgm:prSet phldrT="[Text]"/>
      <dgm:spPr/>
      <dgm:t>
        <a:bodyPr/>
        <a:lstStyle/>
        <a:p>
          <a:pPr>
            <a:lnSpc>
              <a:spcPct val="100000"/>
            </a:lnSpc>
          </a:pPr>
          <a:r>
            <a:rPr lang="en-US" b="1"/>
            <a:t>Using the Provider Portal to Search for Explanation of Payments</a:t>
          </a:r>
          <a:endParaRPr lang="en-US"/>
        </a:p>
      </dgm:t>
    </dgm:pt>
    <dgm:pt modelId="{2B634A4E-7A37-4B34-8D8F-7122B6CA0C58}" type="parTrans" cxnId="{9F7FCC19-98F1-4F0F-A2B8-1C829D63A5B2}">
      <dgm:prSet/>
      <dgm:spPr/>
      <dgm:t>
        <a:bodyPr/>
        <a:lstStyle/>
        <a:p>
          <a:endParaRPr lang="en-US"/>
        </a:p>
      </dgm:t>
    </dgm:pt>
    <dgm:pt modelId="{4D53429F-7AD5-4D36-92E3-A15777B2E0F9}" type="sibTrans" cxnId="{9F7FCC19-98F1-4F0F-A2B8-1C829D63A5B2}">
      <dgm:prSet/>
      <dgm:spPr/>
      <dgm:t>
        <a:bodyPr/>
        <a:lstStyle/>
        <a:p>
          <a:endParaRPr lang="en-US"/>
        </a:p>
      </dgm:t>
    </dgm:pt>
    <dgm:pt modelId="{44DCE973-270F-4594-B59A-DFC6B53B39D1}">
      <dgm:prSet phldrT="[Text]"/>
      <dgm:spPr/>
      <dgm:t>
        <a:bodyPr/>
        <a:lstStyle/>
        <a:p>
          <a:pPr>
            <a:lnSpc>
              <a:spcPct val="100000"/>
            </a:lnSpc>
          </a:pPr>
          <a:r>
            <a:rPr lang="en-US"/>
            <a:t>For information, please click on this link: </a:t>
          </a:r>
          <a:r>
            <a:rPr lang="en-US" b="1">
              <a:hlinkClick xmlns:r="http://schemas.openxmlformats.org/officeDocument/2006/relationships" r:id="rId1"/>
            </a:rPr>
            <a:t>Explanation of Payments</a:t>
          </a:r>
          <a:r>
            <a:rPr lang="en-US"/>
            <a:t>. Scroll down until you find the header “</a:t>
          </a:r>
          <a:r>
            <a:rPr lang="en-US" b="1"/>
            <a:t>Claims</a:t>
          </a:r>
          <a:r>
            <a:rPr lang="en-US"/>
            <a:t>” </a:t>
          </a:r>
        </a:p>
      </dgm:t>
    </dgm:pt>
    <dgm:pt modelId="{AC716CB5-A469-43E5-8103-BABB2BFD740F}" type="parTrans" cxnId="{33D0A553-F001-42CB-BBFA-D07B4AA3E742}">
      <dgm:prSet/>
      <dgm:spPr/>
      <dgm:t>
        <a:bodyPr/>
        <a:lstStyle/>
        <a:p>
          <a:endParaRPr lang="en-US"/>
        </a:p>
      </dgm:t>
    </dgm:pt>
    <dgm:pt modelId="{B5D7C7EC-AB16-4F7E-A977-54218A717F1A}" type="sibTrans" cxnId="{33D0A553-F001-42CB-BBFA-D07B4AA3E742}">
      <dgm:prSet/>
      <dgm:spPr/>
      <dgm:t>
        <a:bodyPr/>
        <a:lstStyle/>
        <a:p>
          <a:endParaRPr lang="en-US"/>
        </a:p>
      </dgm:t>
    </dgm:pt>
    <dgm:pt modelId="{8371867E-F8F4-4C5B-92EE-B0639988E5E6}">
      <dgm:prSet phldrT="[Text]" phldr="1"/>
      <dgm:spPr/>
      <dgm:t>
        <a:bodyPr/>
        <a:lstStyle/>
        <a:p>
          <a:pPr>
            <a:lnSpc>
              <a:spcPct val="100000"/>
            </a:lnSpc>
          </a:pPr>
          <a:endParaRPr lang="en-US"/>
        </a:p>
      </dgm:t>
    </dgm:pt>
    <dgm:pt modelId="{F90A7465-11F1-4C91-A30F-CF71CF225118}" type="parTrans" cxnId="{18B71211-0378-4193-B0DC-C10E32614AEE}">
      <dgm:prSet/>
      <dgm:spPr/>
      <dgm:t>
        <a:bodyPr/>
        <a:lstStyle/>
        <a:p>
          <a:endParaRPr lang="en-US"/>
        </a:p>
      </dgm:t>
    </dgm:pt>
    <dgm:pt modelId="{6CC04E5A-1E33-48A9-B962-F475FBCD2ED3}" type="sibTrans" cxnId="{18B71211-0378-4193-B0DC-C10E32614AEE}">
      <dgm:prSet/>
      <dgm:spPr/>
      <dgm:t>
        <a:bodyPr/>
        <a:lstStyle/>
        <a:p>
          <a:endParaRPr lang="en-US"/>
        </a:p>
      </dgm:t>
    </dgm:pt>
    <dgm:pt modelId="{AD8AC057-61C8-40BB-8293-0AFF0AF5E32E}">
      <dgm:prSet/>
      <dgm:spPr/>
      <dgm:t>
        <a:bodyPr/>
        <a:lstStyle/>
        <a:p>
          <a:pPr>
            <a:lnSpc>
              <a:spcPct val="100000"/>
            </a:lnSpc>
          </a:pPr>
          <a:r>
            <a:rPr lang="en-US"/>
            <a:t>Medicare Advantage Claims: </a:t>
          </a:r>
          <a:r>
            <a:rPr lang="en-US" b="1"/>
            <a:t>180 days from the date of service</a:t>
          </a:r>
          <a:endParaRPr lang="en-US"/>
        </a:p>
      </dgm:t>
    </dgm:pt>
    <dgm:pt modelId="{F88490BE-63D6-46A0-80AB-ECA3357797B8}" type="parTrans" cxnId="{93044675-0ACA-46C7-A3C9-67D7A48D4D43}">
      <dgm:prSet/>
      <dgm:spPr/>
      <dgm:t>
        <a:bodyPr/>
        <a:lstStyle/>
        <a:p>
          <a:endParaRPr lang="en-US"/>
        </a:p>
      </dgm:t>
    </dgm:pt>
    <dgm:pt modelId="{BF38AB33-3A78-4AF9-B207-2E91C484FF71}" type="sibTrans" cxnId="{93044675-0ACA-46C7-A3C9-67D7A48D4D43}">
      <dgm:prSet/>
      <dgm:spPr/>
      <dgm:t>
        <a:bodyPr/>
        <a:lstStyle/>
        <a:p>
          <a:endParaRPr lang="en-US"/>
        </a:p>
      </dgm:t>
    </dgm:pt>
    <dgm:pt modelId="{9BACD068-CD07-4C40-832D-FA223D15B3C7}">
      <dgm:prSet/>
      <dgm:spPr/>
      <dgm:t>
        <a:bodyPr/>
        <a:lstStyle/>
        <a:p>
          <a:pPr>
            <a:lnSpc>
              <a:spcPct val="100000"/>
            </a:lnSpc>
          </a:pPr>
          <a:r>
            <a:rPr lang="en-US" b="1">
              <a:hlinkClick xmlns:r="http://schemas.openxmlformats.org/officeDocument/2006/relationships" r:id="rId2"/>
            </a:rPr>
            <a:t>Electronic Data Interchange Information</a:t>
          </a:r>
          <a:r>
            <a:rPr lang="en-US" b="1" u="sng"/>
            <a:t> </a:t>
          </a:r>
          <a:endParaRPr lang="en-US"/>
        </a:p>
      </dgm:t>
    </dgm:pt>
    <dgm:pt modelId="{94B8A87D-E662-4126-8C74-E7F1DFAF8012}" type="parTrans" cxnId="{E992F005-91CA-4582-AD96-23C8835D8FB5}">
      <dgm:prSet/>
      <dgm:spPr/>
      <dgm:t>
        <a:bodyPr/>
        <a:lstStyle/>
        <a:p>
          <a:endParaRPr lang="en-US"/>
        </a:p>
      </dgm:t>
    </dgm:pt>
    <dgm:pt modelId="{1C5D5811-60AA-487F-84A1-223B44A15CEE}" type="sibTrans" cxnId="{E992F005-91CA-4582-AD96-23C8835D8FB5}">
      <dgm:prSet/>
      <dgm:spPr/>
      <dgm:t>
        <a:bodyPr/>
        <a:lstStyle/>
        <a:p>
          <a:endParaRPr lang="en-US"/>
        </a:p>
      </dgm:t>
    </dgm:pt>
    <dgm:pt modelId="{268FEE8C-65DB-455A-9597-5336257BBA2D}">
      <dgm:prSet/>
      <dgm:spPr/>
      <dgm:t>
        <a:bodyPr/>
        <a:lstStyle/>
        <a:p>
          <a:pPr>
            <a:lnSpc>
              <a:spcPct val="100000"/>
            </a:lnSpc>
          </a:pPr>
          <a:r>
            <a:rPr lang="en-US"/>
            <a:t>Claims </a:t>
          </a:r>
        </a:p>
      </dgm:t>
    </dgm:pt>
    <dgm:pt modelId="{7CDCCBE6-2604-40EE-8093-85473F86F0DA}" type="parTrans" cxnId="{97BBF850-BA03-4286-B907-D5894293935F}">
      <dgm:prSet/>
      <dgm:spPr/>
      <dgm:t>
        <a:bodyPr/>
        <a:lstStyle/>
        <a:p>
          <a:endParaRPr lang="en-US"/>
        </a:p>
      </dgm:t>
    </dgm:pt>
    <dgm:pt modelId="{8C9116BE-E455-47E5-82BA-5CAC4C5DE8C9}" type="sibTrans" cxnId="{97BBF850-BA03-4286-B907-D5894293935F}">
      <dgm:prSet/>
      <dgm:spPr/>
      <dgm:t>
        <a:bodyPr/>
        <a:lstStyle/>
        <a:p>
          <a:endParaRPr lang="en-US"/>
        </a:p>
      </dgm:t>
    </dgm:pt>
    <dgm:pt modelId="{D2BC9C61-4B2D-440E-B54A-C74F9896B3C4}" type="pres">
      <dgm:prSet presAssocID="{DE0ED6D9-11C2-463F-8B8A-7B57AFAD817F}" presName="root" presStyleCnt="0">
        <dgm:presLayoutVars>
          <dgm:dir/>
          <dgm:resizeHandles val="exact"/>
        </dgm:presLayoutVars>
      </dgm:prSet>
      <dgm:spPr/>
    </dgm:pt>
    <dgm:pt modelId="{000B8A3D-B81C-4C7E-B475-0C3B56FB6485}" type="pres">
      <dgm:prSet presAssocID="{268FEE8C-65DB-455A-9597-5336257BBA2D}" presName="compNode" presStyleCnt="0"/>
      <dgm:spPr/>
    </dgm:pt>
    <dgm:pt modelId="{9FAAEF0F-87DF-4291-A6FF-D0440C471D3E}" type="pres">
      <dgm:prSet presAssocID="{268FEE8C-65DB-455A-9597-5336257BBA2D}" presName="bgRect" presStyleLbl="bgShp" presStyleIdx="0" presStyleCnt="4"/>
      <dgm:spPr/>
    </dgm:pt>
    <dgm:pt modelId="{9C68E056-3990-438C-8A83-9312C2FA3136}" type="pres">
      <dgm:prSet presAssocID="{268FEE8C-65DB-455A-9597-5336257BBA2D}" presName="iconRect" presStyleLbl="node1" presStyleIdx="0"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topwatch"/>
        </a:ext>
      </dgm:extLst>
    </dgm:pt>
    <dgm:pt modelId="{1ECCDE9A-3896-4203-8C1A-3F18ACDEA797}" type="pres">
      <dgm:prSet presAssocID="{268FEE8C-65DB-455A-9597-5336257BBA2D}" presName="spaceRect" presStyleCnt="0"/>
      <dgm:spPr/>
    </dgm:pt>
    <dgm:pt modelId="{9B2F441D-E9B1-4EB4-BA26-6BF404018084}" type="pres">
      <dgm:prSet presAssocID="{268FEE8C-65DB-455A-9597-5336257BBA2D}" presName="parTx" presStyleLbl="revTx" presStyleIdx="0" presStyleCnt="7">
        <dgm:presLayoutVars>
          <dgm:chMax val="0"/>
          <dgm:chPref val="0"/>
        </dgm:presLayoutVars>
      </dgm:prSet>
      <dgm:spPr/>
    </dgm:pt>
    <dgm:pt modelId="{7189F9B4-AFBD-4FC5-894C-5403203400AC}" type="pres">
      <dgm:prSet presAssocID="{8C9116BE-E455-47E5-82BA-5CAC4C5DE8C9}" presName="sibTrans" presStyleCnt="0"/>
      <dgm:spPr/>
    </dgm:pt>
    <dgm:pt modelId="{159FFE66-6602-46DD-AC62-B78619F7B54E}" type="pres">
      <dgm:prSet presAssocID="{C357A088-8686-49B5-BBE7-3FC6A78FAB14}" presName="compNode" presStyleCnt="0"/>
      <dgm:spPr/>
    </dgm:pt>
    <dgm:pt modelId="{13C4D974-5F55-40DB-918E-68BA0EEDD984}" type="pres">
      <dgm:prSet presAssocID="{C357A088-8686-49B5-BBE7-3FC6A78FAB14}" presName="bgRect" presStyleLbl="bgShp" presStyleIdx="1" presStyleCnt="4"/>
      <dgm:spPr/>
    </dgm:pt>
    <dgm:pt modelId="{3E08649F-2598-4B5E-A346-9FE6B73B8A7F}" type="pres">
      <dgm:prSet presAssocID="{C357A088-8686-49B5-BBE7-3FC6A78FAB14}" presName="iconRect" presStyleLbl="node1" presStyleIdx="1"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Flowchart"/>
        </a:ext>
      </dgm:extLst>
    </dgm:pt>
    <dgm:pt modelId="{C826CA5B-3263-4944-A0F6-C3DEC589ACA1}" type="pres">
      <dgm:prSet presAssocID="{C357A088-8686-49B5-BBE7-3FC6A78FAB14}" presName="spaceRect" presStyleCnt="0"/>
      <dgm:spPr/>
    </dgm:pt>
    <dgm:pt modelId="{2494BCF5-D395-4388-9ECC-4E99AC44A2B8}" type="pres">
      <dgm:prSet presAssocID="{C357A088-8686-49B5-BBE7-3FC6A78FAB14}" presName="parTx" presStyleLbl="revTx" presStyleIdx="1" presStyleCnt="7">
        <dgm:presLayoutVars>
          <dgm:chMax val="0"/>
          <dgm:chPref val="0"/>
        </dgm:presLayoutVars>
      </dgm:prSet>
      <dgm:spPr/>
    </dgm:pt>
    <dgm:pt modelId="{C76B94C2-4BB2-4549-8820-10C355815C19}" type="pres">
      <dgm:prSet presAssocID="{C357A088-8686-49B5-BBE7-3FC6A78FAB14}" presName="desTx" presStyleLbl="revTx" presStyleIdx="2" presStyleCnt="7">
        <dgm:presLayoutVars/>
      </dgm:prSet>
      <dgm:spPr/>
    </dgm:pt>
    <dgm:pt modelId="{C25A1E3B-97C8-4171-B7EB-A3EEC7650ED6}" type="pres">
      <dgm:prSet presAssocID="{AE66F79C-F8E4-465C-B857-084D09A97BE2}" presName="sibTrans" presStyleCnt="0"/>
      <dgm:spPr/>
    </dgm:pt>
    <dgm:pt modelId="{32FA016E-0E1B-4760-B162-AC143265D9E5}" type="pres">
      <dgm:prSet presAssocID="{4466B4A8-3C84-4552-84BE-7FF01C391C52}" presName="compNode" presStyleCnt="0"/>
      <dgm:spPr/>
    </dgm:pt>
    <dgm:pt modelId="{BF716515-31CF-494D-BA4E-05D799A63985}" type="pres">
      <dgm:prSet presAssocID="{4466B4A8-3C84-4552-84BE-7FF01C391C52}" presName="bgRect" presStyleLbl="bgShp" presStyleIdx="2" presStyleCnt="4"/>
      <dgm:spPr/>
    </dgm:pt>
    <dgm:pt modelId="{B6BF330E-1492-4FCB-BC79-076FEEE88F9B}" type="pres">
      <dgm:prSet presAssocID="{4466B4A8-3C84-4552-84BE-7FF01C391C52}" presName="iconRect" presStyleLbl="node1" presStyleIdx="2"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redit card"/>
        </a:ext>
      </dgm:extLst>
    </dgm:pt>
    <dgm:pt modelId="{90A78541-DA97-4E68-8A8F-DB03EBFE3C43}" type="pres">
      <dgm:prSet presAssocID="{4466B4A8-3C84-4552-84BE-7FF01C391C52}" presName="spaceRect" presStyleCnt="0"/>
      <dgm:spPr/>
    </dgm:pt>
    <dgm:pt modelId="{EC55AC9E-70C3-42EC-B33E-8EDBEB2E9CC7}" type="pres">
      <dgm:prSet presAssocID="{4466B4A8-3C84-4552-84BE-7FF01C391C52}" presName="parTx" presStyleLbl="revTx" presStyleIdx="3" presStyleCnt="7">
        <dgm:presLayoutVars>
          <dgm:chMax val="0"/>
          <dgm:chPref val="0"/>
        </dgm:presLayoutVars>
      </dgm:prSet>
      <dgm:spPr/>
    </dgm:pt>
    <dgm:pt modelId="{C8594595-6790-4B49-A2B8-05752E2C3885}" type="pres">
      <dgm:prSet presAssocID="{4466B4A8-3C84-4552-84BE-7FF01C391C52}" presName="desTx" presStyleLbl="revTx" presStyleIdx="4" presStyleCnt="7">
        <dgm:presLayoutVars/>
      </dgm:prSet>
      <dgm:spPr/>
    </dgm:pt>
    <dgm:pt modelId="{870C74FD-57E8-4148-B1D7-4FEF9825E0EE}" type="pres">
      <dgm:prSet presAssocID="{ED281A28-4AF5-4E44-AA0C-0E58DC28EAB7}" presName="sibTrans" presStyleCnt="0"/>
      <dgm:spPr/>
    </dgm:pt>
    <dgm:pt modelId="{03EF82E7-D090-4256-A10B-4804DA591FEE}" type="pres">
      <dgm:prSet presAssocID="{23404DF5-0E75-4E00-BA8A-E934476F5E28}" presName="compNode" presStyleCnt="0"/>
      <dgm:spPr/>
    </dgm:pt>
    <dgm:pt modelId="{9C743FEF-6F1D-4345-AAAD-14A7C20B91F6}" type="pres">
      <dgm:prSet presAssocID="{23404DF5-0E75-4E00-BA8A-E934476F5E28}" presName="bgRect" presStyleLbl="bgShp" presStyleIdx="3" presStyleCnt="4"/>
      <dgm:spPr/>
    </dgm:pt>
    <dgm:pt modelId="{50CC315E-C825-4DA8-B8A5-6B93BE939BA5}" type="pres">
      <dgm:prSet presAssocID="{23404DF5-0E75-4E00-BA8A-E934476F5E28}" presName="iconRect" presStyleLbl="node1" presStyleIdx="3" presStyleCnt="4"/>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Document"/>
        </a:ext>
      </dgm:extLst>
    </dgm:pt>
    <dgm:pt modelId="{9077A86D-EDA5-492E-9EA7-2AFE5C7A8FA5}" type="pres">
      <dgm:prSet presAssocID="{23404DF5-0E75-4E00-BA8A-E934476F5E28}" presName="spaceRect" presStyleCnt="0"/>
      <dgm:spPr/>
    </dgm:pt>
    <dgm:pt modelId="{704A7B46-3F76-4DB6-ABDD-E86AB6B97DE1}" type="pres">
      <dgm:prSet presAssocID="{23404DF5-0E75-4E00-BA8A-E934476F5E28}" presName="parTx" presStyleLbl="revTx" presStyleIdx="5" presStyleCnt="7">
        <dgm:presLayoutVars>
          <dgm:chMax val="0"/>
          <dgm:chPref val="0"/>
        </dgm:presLayoutVars>
      </dgm:prSet>
      <dgm:spPr/>
    </dgm:pt>
    <dgm:pt modelId="{A33B1BDC-CA86-4ACE-B362-F6D1B2BDE963}" type="pres">
      <dgm:prSet presAssocID="{23404DF5-0E75-4E00-BA8A-E934476F5E28}" presName="desTx" presStyleLbl="revTx" presStyleIdx="6" presStyleCnt="7">
        <dgm:presLayoutVars/>
      </dgm:prSet>
      <dgm:spPr/>
    </dgm:pt>
  </dgm:ptLst>
  <dgm:cxnLst>
    <dgm:cxn modelId="{7645B001-FDFE-40F2-8C17-980F561D25F2}" type="presOf" srcId="{9A296D93-B7BA-490C-8117-CC7061B3C467}" destId="{C8594595-6790-4B49-A2B8-05752E2C3885}" srcOrd="0" destOrd="0" presId="urn:microsoft.com/office/officeart/2018/2/layout/IconVerticalSolidList"/>
    <dgm:cxn modelId="{0A912903-6EC6-4A41-9593-4DD74D1768CD}" type="presOf" srcId="{4466B4A8-3C84-4552-84BE-7FF01C391C52}" destId="{EC55AC9E-70C3-42EC-B33E-8EDBEB2E9CC7}" srcOrd="0" destOrd="0" presId="urn:microsoft.com/office/officeart/2018/2/layout/IconVerticalSolidList"/>
    <dgm:cxn modelId="{E992F005-91CA-4582-AD96-23C8835D8FB5}" srcId="{4466B4A8-3C84-4552-84BE-7FF01C391C52}" destId="{9BACD068-CD07-4C40-832D-FA223D15B3C7}" srcOrd="1" destOrd="0" parTransId="{94B8A87D-E662-4126-8C74-E7F1DFAF8012}" sibTransId="{1C5D5811-60AA-487F-84A1-223B44A15CEE}"/>
    <dgm:cxn modelId="{0F078F09-AFF7-4668-99AC-9B4B68AE7C86}" srcId="{4466B4A8-3C84-4552-84BE-7FF01C391C52}" destId="{9A296D93-B7BA-490C-8117-CC7061B3C467}" srcOrd="0" destOrd="0" parTransId="{3F5EB8C8-4F3B-41B9-B1F0-49AE7C844537}" sibTransId="{9BDEB10C-B653-4A4A-9C0A-5F41E9F6F615}"/>
    <dgm:cxn modelId="{1AB1E909-D854-4EE3-9870-F0FA890A0E02}" type="presOf" srcId="{44DCE973-270F-4594-B59A-DFC6B53B39D1}" destId="{A33B1BDC-CA86-4ACE-B362-F6D1B2BDE963}" srcOrd="0" destOrd="0" presId="urn:microsoft.com/office/officeart/2018/2/layout/IconVerticalSolidList"/>
    <dgm:cxn modelId="{18B71211-0378-4193-B0DC-C10E32614AEE}" srcId="{23404DF5-0E75-4E00-BA8A-E934476F5E28}" destId="{8371867E-F8F4-4C5B-92EE-B0639988E5E6}" srcOrd="1" destOrd="0" parTransId="{F90A7465-11F1-4C91-A30F-CF71CF225118}" sibTransId="{6CC04E5A-1E33-48A9-B962-F475FBCD2ED3}"/>
    <dgm:cxn modelId="{6C9A6112-FE83-4E4F-90FE-6813C5E4D7E0}" srcId="{DE0ED6D9-11C2-463F-8B8A-7B57AFAD817F}" destId="{C357A088-8686-49B5-BBE7-3FC6A78FAB14}" srcOrd="1" destOrd="0" parTransId="{54A1B8DC-34F3-4DD4-9CFB-9CD1C5F65042}" sibTransId="{AE66F79C-F8E4-465C-B857-084D09A97BE2}"/>
    <dgm:cxn modelId="{9F7FCC19-98F1-4F0F-A2B8-1C829D63A5B2}" srcId="{DE0ED6D9-11C2-463F-8B8A-7B57AFAD817F}" destId="{23404DF5-0E75-4E00-BA8A-E934476F5E28}" srcOrd="3" destOrd="0" parTransId="{2B634A4E-7A37-4B34-8D8F-7122B6CA0C58}" sibTransId="{4D53429F-7AD5-4D36-92E3-A15777B2E0F9}"/>
    <dgm:cxn modelId="{232ED436-90B8-4BF4-9AAE-9517C610EF8B}" type="presOf" srcId="{268FEE8C-65DB-455A-9597-5336257BBA2D}" destId="{9B2F441D-E9B1-4EB4-BA26-6BF404018084}" srcOrd="0" destOrd="0" presId="urn:microsoft.com/office/officeart/2018/2/layout/IconVerticalSolidList"/>
    <dgm:cxn modelId="{CD709D3B-E404-4618-960A-978FAF6EBF53}" type="presOf" srcId="{AD8AC057-61C8-40BB-8293-0AFF0AF5E32E}" destId="{C76B94C2-4BB2-4549-8820-10C355815C19}" srcOrd="0" destOrd="1" presId="urn:microsoft.com/office/officeart/2018/2/layout/IconVerticalSolidList"/>
    <dgm:cxn modelId="{E20C0542-8CB6-487A-8207-5D5E2BD1AC21}" type="presOf" srcId="{23404DF5-0E75-4E00-BA8A-E934476F5E28}" destId="{704A7B46-3F76-4DB6-ABDD-E86AB6B97DE1}" srcOrd="0" destOrd="0" presId="urn:microsoft.com/office/officeart/2018/2/layout/IconVerticalSolidList"/>
    <dgm:cxn modelId="{38927950-A650-4539-B988-4792B1930CBA}" type="presOf" srcId="{9BACD068-CD07-4C40-832D-FA223D15B3C7}" destId="{C8594595-6790-4B49-A2B8-05752E2C3885}" srcOrd="0" destOrd="1" presId="urn:microsoft.com/office/officeart/2018/2/layout/IconVerticalSolidList"/>
    <dgm:cxn modelId="{97BBF850-BA03-4286-B907-D5894293935F}" srcId="{DE0ED6D9-11C2-463F-8B8A-7B57AFAD817F}" destId="{268FEE8C-65DB-455A-9597-5336257BBA2D}" srcOrd="0" destOrd="0" parTransId="{7CDCCBE6-2604-40EE-8093-85473F86F0DA}" sibTransId="{8C9116BE-E455-47E5-82BA-5CAC4C5DE8C9}"/>
    <dgm:cxn modelId="{33D0A553-F001-42CB-BBFA-D07B4AA3E742}" srcId="{23404DF5-0E75-4E00-BA8A-E934476F5E28}" destId="{44DCE973-270F-4594-B59A-DFC6B53B39D1}" srcOrd="0" destOrd="0" parTransId="{AC716CB5-A469-43E5-8103-BABB2BFD740F}" sibTransId="{B5D7C7EC-AB16-4F7E-A977-54218A717F1A}"/>
    <dgm:cxn modelId="{93044675-0ACA-46C7-A3C9-67D7A48D4D43}" srcId="{C357A088-8686-49B5-BBE7-3FC6A78FAB14}" destId="{AD8AC057-61C8-40BB-8293-0AFF0AF5E32E}" srcOrd="1" destOrd="0" parTransId="{F88490BE-63D6-46A0-80AB-ECA3357797B8}" sibTransId="{BF38AB33-3A78-4AF9-B207-2E91C484FF71}"/>
    <dgm:cxn modelId="{CE399A7A-5B16-4BDD-B6AE-9A19EEB43D65}" type="presOf" srcId="{8371867E-F8F4-4C5B-92EE-B0639988E5E6}" destId="{A33B1BDC-CA86-4ACE-B362-F6D1B2BDE963}" srcOrd="0" destOrd="1" presId="urn:microsoft.com/office/officeart/2018/2/layout/IconVerticalSolidList"/>
    <dgm:cxn modelId="{26691BB1-0B85-40F7-ADE8-B5441AC45876}" type="presOf" srcId="{6DBDA9F3-05F6-4F96-AF67-20A6D2438D03}" destId="{C76B94C2-4BB2-4549-8820-10C355815C19}" srcOrd="0" destOrd="0" presId="urn:microsoft.com/office/officeart/2018/2/layout/IconVerticalSolidList"/>
    <dgm:cxn modelId="{7305BAB7-281F-4010-9BA2-ABAA75D907DE}" type="presOf" srcId="{C357A088-8686-49B5-BBE7-3FC6A78FAB14}" destId="{2494BCF5-D395-4388-9ECC-4E99AC44A2B8}" srcOrd="0" destOrd="0" presId="urn:microsoft.com/office/officeart/2018/2/layout/IconVerticalSolidList"/>
    <dgm:cxn modelId="{9ACB15BC-D1BC-447A-A75E-12F70E15854D}" srcId="{C357A088-8686-49B5-BBE7-3FC6A78FAB14}" destId="{6DBDA9F3-05F6-4F96-AF67-20A6D2438D03}" srcOrd="0" destOrd="0" parTransId="{B73B634A-5570-41EA-90AE-3EBF7D79BC5A}" sibTransId="{82855184-D837-48C7-9A5F-932053F81E4F}"/>
    <dgm:cxn modelId="{3B2B84C5-0B8A-489C-8B05-0CAB59AACCD4}" type="presOf" srcId="{DE0ED6D9-11C2-463F-8B8A-7B57AFAD817F}" destId="{D2BC9C61-4B2D-440E-B54A-C74F9896B3C4}" srcOrd="0" destOrd="0" presId="urn:microsoft.com/office/officeart/2018/2/layout/IconVerticalSolidList"/>
    <dgm:cxn modelId="{126B7DC9-CFF3-4098-8594-CE7E8F29DEED}" srcId="{DE0ED6D9-11C2-463F-8B8A-7B57AFAD817F}" destId="{4466B4A8-3C84-4552-84BE-7FF01C391C52}" srcOrd="2" destOrd="0" parTransId="{20F39E53-D737-41EE-960C-1DF766B02BE4}" sibTransId="{ED281A28-4AF5-4E44-AA0C-0E58DC28EAB7}"/>
    <dgm:cxn modelId="{BBAAAAA9-A0EF-4A39-8BD9-AE9A355A9B11}" type="presParOf" srcId="{D2BC9C61-4B2D-440E-B54A-C74F9896B3C4}" destId="{000B8A3D-B81C-4C7E-B475-0C3B56FB6485}" srcOrd="0" destOrd="0" presId="urn:microsoft.com/office/officeart/2018/2/layout/IconVerticalSolidList"/>
    <dgm:cxn modelId="{2BD83C00-C0D1-4D9B-B172-A492725F26A4}" type="presParOf" srcId="{000B8A3D-B81C-4C7E-B475-0C3B56FB6485}" destId="{9FAAEF0F-87DF-4291-A6FF-D0440C471D3E}" srcOrd="0" destOrd="0" presId="urn:microsoft.com/office/officeart/2018/2/layout/IconVerticalSolidList"/>
    <dgm:cxn modelId="{C743A765-D0EF-4313-B97E-08B81FB0D999}" type="presParOf" srcId="{000B8A3D-B81C-4C7E-B475-0C3B56FB6485}" destId="{9C68E056-3990-438C-8A83-9312C2FA3136}" srcOrd="1" destOrd="0" presId="urn:microsoft.com/office/officeart/2018/2/layout/IconVerticalSolidList"/>
    <dgm:cxn modelId="{0D3F1DF5-C3BA-4CF3-8108-5E2125BC98C2}" type="presParOf" srcId="{000B8A3D-B81C-4C7E-B475-0C3B56FB6485}" destId="{1ECCDE9A-3896-4203-8C1A-3F18ACDEA797}" srcOrd="2" destOrd="0" presId="urn:microsoft.com/office/officeart/2018/2/layout/IconVerticalSolidList"/>
    <dgm:cxn modelId="{586EAE37-8391-4CD3-B3BF-F3E51A0B7BF3}" type="presParOf" srcId="{000B8A3D-B81C-4C7E-B475-0C3B56FB6485}" destId="{9B2F441D-E9B1-4EB4-BA26-6BF404018084}" srcOrd="3" destOrd="0" presId="urn:microsoft.com/office/officeart/2018/2/layout/IconVerticalSolidList"/>
    <dgm:cxn modelId="{CCE22789-CAC8-4D93-8859-64B739061DB5}" type="presParOf" srcId="{D2BC9C61-4B2D-440E-B54A-C74F9896B3C4}" destId="{7189F9B4-AFBD-4FC5-894C-5403203400AC}" srcOrd="1" destOrd="0" presId="urn:microsoft.com/office/officeart/2018/2/layout/IconVerticalSolidList"/>
    <dgm:cxn modelId="{B29C0D86-7DFB-4AFF-B756-683B9003FA55}" type="presParOf" srcId="{D2BC9C61-4B2D-440E-B54A-C74F9896B3C4}" destId="{159FFE66-6602-46DD-AC62-B78619F7B54E}" srcOrd="2" destOrd="0" presId="urn:microsoft.com/office/officeart/2018/2/layout/IconVerticalSolidList"/>
    <dgm:cxn modelId="{4160BCFB-7F91-4D93-88C9-E2DB82A6B6FB}" type="presParOf" srcId="{159FFE66-6602-46DD-AC62-B78619F7B54E}" destId="{13C4D974-5F55-40DB-918E-68BA0EEDD984}" srcOrd="0" destOrd="0" presId="urn:microsoft.com/office/officeart/2018/2/layout/IconVerticalSolidList"/>
    <dgm:cxn modelId="{D3097626-6029-47D3-8E9E-A8F9015360BD}" type="presParOf" srcId="{159FFE66-6602-46DD-AC62-B78619F7B54E}" destId="{3E08649F-2598-4B5E-A346-9FE6B73B8A7F}" srcOrd="1" destOrd="0" presId="urn:microsoft.com/office/officeart/2018/2/layout/IconVerticalSolidList"/>
    <dgm:cxn modelId="{927270F8-E21A-42E9-8823-CF9424CD4A50}" type="presParOf" srcId="{159FFE66-6602-46DD-AC62-B78619F7B54E}" destId="{C826CA5B-3263-4944-A0F6-C3DEC589ACA1}" srcOrd="2" destOrd="0" presId="urn:microsoft.com/office/officeart/2018/2/layout/IconVerticalSolidList"/>
    <dgm:cxn modelId="{0B9CEF19-5A48-4070-97BF-D7417688BCF5}" type="presParOf" srcId="{159FFE66-6602-46DD-AC62-B78619F7B54E}" destId="{2494BCF5-D395-4388-9ECC-4E99AC44A2B8}" srcOrd="3" destOrd="0" presId="urn:microsoft.com/office/officeart/2018/2/layout/IconVerticalSolidList"/>
    <dgm:cxn modelId="{3DB9C383-A50D-49E8-954E-D75B20D0D55D}" type="presParOf" srcId="{159FFE66-6602-46DD-AC62-B78619F7B54E}" destId="{C76B94C2-4BB2-4549-8820-10C355815C19}" srcOrd="4" destOrd="0" presId="urn:microsoft.com/office/officeart/2018/2/layout/IconVerticalSolidList"/>
    <dgm:cxn modelId="{3AF10CE5-5573-4B80-B411-002F49416B48}" type="presParOf" srcId="{D2BC9C61-4B2D-440E-B54A-C74F9896B3C4}" destId="{C25A1E3B-97C8-4171-B7EB-A3EEC7650ED6}" srcOrd="3" destOrd="0" presId="urn:microsoft.com/office/officeart/2018/2/layout/IconVerticalSolidList"/>
    <dgm:cxn modelId="{5C713C0D-C313-4C45-919E-3DD5C5D14D12}" type="presParOf" srcId="{D2BC9C61-4B2D-440E-B54A-C74F9896B3C4}" destId="{32FA016E-0E1B-4760-B162-AC143265D9E5}" srcOrd="4" destOrd="0" presId="urn:microsoft.com/office/officeart/2018/2/layout/IconVerticalSolidList"/>
    <dgm:cxn modelId="{25953BB0-AB55-49F1-938F-1EB2ECBBC4D8}" type="presParOf" srcId="{32FA016E-0E1B-4760-B162-AC143265D9E5}" destId="{BF716515-31CF-494D-BA4E-05D799A63985}" srcOrd="0" destOrd="0" presId="urn:microsoft.com/office/officeart/2018/2/layout/IconVerticalSolidList"/>
    <dgm:cxn modelId="{D1863349-48B7-4F4E-9F49-95EA66F48431}" type="presParOf" srcId="{32FA016E-0E1B-4760-B162-AC143265D9E5}" destId="{B6BF330E-1492-4FCB-BC79-076FEEE88F9B}" srcOrd="1" destOrd="0" presId="urn:microsoft.com/office/officeart/2018/2/layout/IconVerticalSolidList"/>
    <dgm:cxn modelId="{2902CBBD-C547-42D4-BC44-7857B14FCFFF}" type="presParOf" srcId="{32FA016E-0E1B-4760-B162-AC143265D9E5}" destId="{90A78541-DA97-4E68-8A8F-DB03EBFE3C43}" srcOrd="2" destOrd="0" presId="urn:microsoft.com/office/officeart/2018/2/layout/IconVerticalSolidList"/>
    <dgm:cxn modelId="{1ECC3E7C-6F81-4A4B-9947-4ABE840F096F}" type="presParOf" srcId="{32FA016E-0E1B-4760-B162-AC143265D9E5}" destId="{EC55AC9E-70C3-42EC-B33E-8EDBEB2E9CC7}" srcOrd="3" destOrd="0" presId="urn:microsoft.com/office/officeart/2018/2/layout/IconVerticalSolidList"/>
    <dgm:cxn modelId="{C917059F-B075-49B4-87BC-9EEA26633435}" type="presParOf" srcId="{32FA016E-0E1B-4760-B162-AC143265D9E5}" destId="{C8594595-6790-4B49-A2B8-05752E2C3885}" srcOrd="4" destOrd="0" presId="urn:microsoft.com/office/officeart/2018/2/layout/IconVerticalSolidList"/>
    <dgm:cxn modelId="{74C57627-272E-4598-AB20-C965C088E013}" type="presParOf" srcId="{D2BC9C61-4B2D-440E-B54A-C74F9896B3C4}" destId="{870C74FD-57E8-4148-B1D7-4FEF9825E0EE}" srcOrd="5" destOrd="0" presId="urn:microsoft.com/office/officeart/2018/2/layout/IconVerticalSolidList"/>
    <dgm:cxn modelId="{A36E52D2-7247-4A0A-B3FB-7575CB92BB16}" type="presParOf" srcId="{D2BC9C61-4B2D-440E-B54A-C74F9896B3C4}" destId="{03EF82E7-D090-4256-A10B-4804DA591FEE}" srcOrd="6" destOrd="0" presId="urn:microsoft.com/office/officeart/2018/2/layout/IconVerticalSolidList"/>
    <dgm:cxn modelId="{E9C8B423-6E1B-4E9E-9510-6618CCE763BD}" type="presParOf" srcId="{03EF82E7-D090-4256-A10B-4804DA591FEE}" destId="{9C743FEF-6F1D-4345-AAAD-14A7C20B91F6}" srcOrd="0" destOrd="0" presId="urn:microsoft.com/office/officeart/2018/2/layout/IconVerticalSolidList"/>
    <dgm:cxn modelId="{404F7B60-46B8-4F6D-95E4-EC9A6B3A4CA4}" type="presParOf" srcId="{03EF82E7-D090-4256-A10B-4804DA591FEE}" destId="{50CC315E-C825-4DA8-B8A5-6B93BE939BA5}" srcOrd="1" destOrd="0" presId="urn:microsoft.com/office/officeart/2018/2/layout/IconVerticalSolidList"/>
    <dgm:cxn modelId="{A200A1CA-5523-485D-89EA-B71024F1AD1E}" type="presParOf" srcId="{03EF82E7-D090-4256-A10B-4804DA591FEE}" destId="{9077A86D-EDA5-492E-9EA7-2AFE5C7A8FA5}" srcOrd="2" destOrd="0" presId="urn:microsoft.com/office/officeart/2018/2/layout/IconVerticalSolidList"/>
    <dgm:cxn modelId="{637D14BC-A259-49FA-BF15-75443E5CB028}" type="presParOf" srcId="{03EF82E7-D090-4256-A10B-4804DA591FEE}" destId="{704A7B46-3F76-4DB6-ABDD-E86AB6B97DE1}" srcOrd="3" destOrd="0" presId="urn:microsoft.com/office/officeart/2018/2/layout/IconVerticalSolidList"/>
    <dgm:cxn modelId="{A3C580CE-E45B-4CA7-84EB-2FD0FE784981}" type="presParOf" srcId="{03EF82E7-D090-4256-A10B-4804DA591FEE}" destId="{A33B1BDC-CA86-4ACE-B362-F6D1B2BDE963}"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7E7679B-4E54-4290-B93D-A75673F7F0D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8F6E2F25-9853-4B1D-8A86-A46521569F8A}">
      <dgm:prSet phldrT="[Text]"/>
      <dgm:spPr/>
      <dgm:t>
        <a:bodyPr/>
        <a:lstStyle/>
        <a:p>
          <a:r>
            <a:rPr lang="en-US" dirty="0"/>
            <a:t>Appeals</a:t>
          </a:r>
        </a:p>
      </dgm:t>
    </dgm:pt>
    <dgm:pt modelId="{047801D9-BEA6-4540-BE92-866CA2DB1B10}" type="parTrans" cxnId="{74C8A192-AC2C-4673-89C9-4BB0CB84B8EA}">
      <dgm:prSet/>
      <dgm:spPr/>
      <dgm:t>
        <a:bodyPr/>
        <a:lstStyle/>
        <a:p>
          <a:endParaRPr lang="en-US"/>
        </a:p>
      </dgm:t>
    </dgm:pt>
    <dgm:pt modelId="{15AF24B4-C626-4808-8D7A-449CC3706E04}" type="sibTrans" cxnId="{74C8A192-AC2C-4673-89C9-4BB0CB84B8EA}">
      <dgm:prSet/>
      <dgm:spPr/>
      <dgm:t>
        <a:bodyPr/>
        <a:lstStyle/>
        <a:p>
          <a:endParaRPr lang="en-US"/>
        </a:p>
      </dgm:t>
    </dgm:pt>
    <dgm:pt modelId="{5E4F7044-177E-4AAA-884C-14EEE1F8D50A}">
      <dgm:prSet phldrT="[Text]"/>
      <dgm:spPr/>
      <dgm:t>
        <a:bodyPr/>
        <a:lstStyle/>
        <a:p>
          <a:r>
            <a:rPr lang="en-US" b="1" dirty="0"/>
            <a:t>Commercial Provider Appeals</a:t>
          </a:r>
          <a:endParaRPr lang="en-US" dirty="0"/>
        </a:p>
      </dgm:t>
    </dgm:pt>
    <dgm:pt modelId="{EDDA8916-82F2-4ED1-947F-A309E2CD8946}" type="parTrans" cxnId="{362977C6-850A-4A82-BA2E-25BDC92526F9}">
      <dgm:prSet/>
      <dgm:spPr/>
      <dgm:t>
        <a:bodyPr/>
        <a:lstStyle/>
        <a:p>
          <a:endParaRPr lang="en-US"/>
        </a:p>
      </dgm:t>
    </dgm:pt>
    <dgm:pt modelId="{C5588345-FB4F-44FC-A108-E66B4603E7E8}" type="sibTrans" cxnId="{362977C6-850A-4A82-BA2E-25BDC92526F9}">
      <dgm:prSet/>
      <dgm:spPr/>
      <dgm:t>
        <a:bodyPr/>
        <a:lstStyle/>
        <a:p>
          <a:endParaRPr lang="en-US"/>
        </a:p>
      </dgm:t>
    </dgm:pt>
    <dgm:pt modelId="{9D13272C-BADF-4D4C-84AD-C00CA04AA4F8}">
      <dgm:prSet phldrT="[Text]"/>
      <dgm:spPr/>
      <dgm:t>
        <a:bodyPr/>
        <a:lstStyle/>
        <a:p>
          <a:pPr>
            <a:buFont typeface="Symbol" panose="05050102010706020507" pitchFamily="18" charset="2"/>
            <a:buChar char=""/>
          </a:pPr>
          <a:r>
            <a:rPr lang="en-US" dirty="0"/>
            <a:t>For information, please click on this link: </a:t>
          </a:r>
          <a:r>
            <a:rPr lang="en-US" b="1" dirty="0">
              <a:hlinkClick xmlns:r="http://schemas.openxmlformats.org/officeDocument/2006/relationships" r:id="rId1"/>
            </a:rPr>
            <a:t>Commercial Provider Appeals</a:t>
          </a:r>
          <a:r>
            <a:rPr lang="en-US" u="sng" dirty="0"/>
            <a:t>, and scroll down to “</a:t>
          </a:r>
          <a:r>
            <a:rPr lang="en-US" b="1" u="sng" dirty="0"/>
            <a:t>Provider Appeals</a:t>
          </a:r>
          <a:r>
            <a:rPr lang="en-US" u="sng" dirty="0"/>
            <a:t>”</a:t>
          </a:r>
          <a:endParaRPr lang="en-US" dirty="0"/>
        </a:p>
      </dgm:t>
    </dgm:pt>
    <dgm:pt modelId="{F1BF7262-4049-49E2-84C9-7CC35E67E1C0}" type="parTrans" cxnId="{A6490531-C4E9-4A32-AD3D-3A2E22002FC4}">
      <dgm:prSet/>
      <dgm:spPr/>
      <dgm:t>
        <a:bodyPr/>
        <a:lstStyle/>
        <a:p>
          <a:endParaRPr lang="en-US"/>
        </a:p>
      </dgm:t>
    </dgm:pt>
    <dgm:pt modelId="{E81A7807-4ACE-4AF4-BAC2-734490B76520}" type="sibTrans" cxnId="{A6490531-C4E9-4A32-AD3D-3A2E22002FC4}">
      <dgm:prSet/>
      <dgm:spPr/>
      <dgm:t>
        <a:bodyPr/>
        <a:lstStyle/>
        <a:p>
          <a:endParaRPr lang="en-US"/>
        </a:p>
      </dgm:t>
    </dgm:pt>
    <dgm:pt modelId="{CFEA20B5-5446-4C5D-A9B7-D6FF92ACB9D0}">
      <dgm:prSet phldrT="[Text]" phldr="1"/>
      <dgm:spPr/>
      <dgm:t>
        <a:bodyPr/>
        <a:lstStyle/>
        <a:p>
          <a:endParaRPr lang="en-US"/>
        </a:p>
      </dgm:t>
    </dgm:pt>
    <dgm:pt modelId="{647A293A-B349-465A-BAF2-109F66A8A916}" type="parTrans" cxnId="{4D6BCC78-81E7-47CF-BE06-F101FA875847}">
      <dgm:prSet/>
      <dgm:spPr/>
      <dgm:t>
        <a:bodyPr/>
        <a:lstStyle/>
        <a:p>
          <a:endParaRPr lang="en-US"/>
        </a:p>
      </dgm:t>
    </dgm:pt>
    <dgm:pt modelId="{CD53FBEC-41F6-4088-B263-3099F7167F23}" type="sibTrans" cxnId="{4D6BCC78-81E7-47CF-BE06-F101FA875847}">
      <dgm:prSet/>
      <dgm:spPr/>
      <dgm:t>
        <a:bodyPr/>
        <a:lstStyle/>
        <a:p>
          <a:endParaRPr lang="en-US"/>
        </a:p>
      </dgm:t>
    </dgm:pt>
    <dgm:pt modelId="{1C07C997-D5ED-44E8-90B5-25D37E5BF2F1}">
      <dgm:prSet phldrT="[Text]"/>
      <dgm:spPr/>
      <dgm:t>
        <a:bodyPr/>
        <a:lstStyle/>
        <a:p>
          <a:r>
            <a:rPr lang="en-US" b="1" dirty="0"/>
            <a:t>Medicare Advantage Provider Appeals</a:t>
          </a:r>
          <a:endParaRPr lang="en-US" dirty="0"/>
        </a:p>
      </dgm:t>
    </dgm:pt>
    <dgm:pt modelId="{52C57AE1-C3C0-43F4-8C1A-25AD3759C546}" type="parTrans" cxnId="{C2E61282-917B-4ADE-A43E-EDFCC6BEA5D3}">
      <dgm:prSet/>
      <dgm:spPr/>
      <dgm:t>
        <a:bodyPr/>
        <a:lstStyle/>
        <a:p>
          <a:endParaRPr lang="en-US"/>
        </a:p>
      </dgm:t>
    </dgm:pt>
    <dgm:pt modelId="{5EF63E6A-9C5E-43EB-903B-C85EE217C266}" type="sibTrans" cxnId="{C2E61282-917B-4ADE-A43E-EDFCC6BEA5D3}">
      <dgm:prSet/>
      <dgm:spPr/>
      <dgm:t>
        <a:bodyPr/>
        <a:lstStyle/>
        <a:p>
          <a:endParaRPr lang="en-US"/>
        </a:p>
      </dgm:t>
    </dgm:pt>
    <dgm:pt modelId="{EA820475-BF04-4EF3-A491-5DD9AD661894}">
      <dgm:prSet phldrT="[Text]" phldr="1"/>
      <dgm:spPr/>
      <dgm:t>
        <a:bodyPr/>
        <a:lstStyle/>
        <a:p>
          <a:endParaRPr lang="en-US" dirty="0"/>
        </a:p>
      </dgm:t>
    </dgm:pt>
    <dgm:pt modelId="{19A728D9-D870-4445-971C-8A9A0E09181A}" type="parTrans" cxnId="{FB062EFD-5B2C-4599-AE96-B079E84961A0}">
      <dgm:prSet/>
      <dgm:spPr/>
      <dgm:t>
        <a:bodyPr/>
        <a:lstStyle/>
        <a:p>
          <a:endParaRPr lang="en-US"/>
        </a:p>
      </dgm:t>
    </dgm:pt>
    <dgm:pt modelId="{ABE6BB5B-3E76-4DC8-8322-3860E2B87DFE}" type="sibTrans" cxnId="{FB062EFD-5B2C-4599-AE96-B079E84961A0}">
      <dgm:prSet/>
      <dgm:spPr/>
      <dgm:t>
        <a:bodyPr/>
        <a:lstStyle/>
        <a:p>
          <a:endParaRPr lang="en-US"/>
        </a:p>
      </dgm:t>
    </dgm:pt>
    <dgm:pt modelId="{1DBF5FA6-CC63-41F1-A4FA-EAB3E2E0F90B}">
      <dgm:prSet phldrT="[Text]" phldr="1"/>
      <dgm:spPr/>
      <dgm:t>
        <a:bodyPr/>
        <a:lstStyle/>
        <a:p>
          <a:endParaRPr lang="en-US"/>
        </a:p>
      </dgm:t>
    </dgm:pt>
    <dgm:pt modelId="{310F698E-3EC1-4CE1-B0E5-449AFDC4F383}" type="parTrans" cxnId="{F71EEB4B-54FC-4FDC-A508-A677235D1A8D}">
      <dgm:prSet/>
      <dgm:spPr/>
      <dgm:t>
        <a:bodyPr/>
        <a:lstStyle/>
        <a:p>
          <a:endParaRPr lang="en-US"/>
        </a:p>
      </dgm:t>
    </dgm:pt>
    <dgm:pt modelId="{C457B49F-5F4E-4CC3-A133-4A5EF8378DAF}" type="sibTrans" cxnId="{F71EEB4B-54FC-4FDC-A508-A677235D1A8D}">
      <dgm:prSet/>
      <dgm:spPr/>
      <dgm:t>
        <a:bodyPr/>
        <a:lstStyle/>
        <a:p>
          <a:endParaRPr lang="en-US"/>
        </a:p>
      </dgm:t>
    </dgm:pt>
    <dgm:pt modelId="{B20BCE3E-8323-4761-9E14-EFF5DEC5CC84}">
      <dgm:prSet/>
      <dgm:spPr/>
      <dgm:t>
        <a:bodyPr/>
        <a:lstStyle/>
        <a:p>
          <a:endParaRPr lang="en-US" dirty="0"/>
        </a:p>
      </dgm:t>
    </dgm:pt>
    <dgm:pt modelId="{AF8D1F1B-08A7-4CDC-9822-E865833ACB56}" type="parTrans" cxnId="{6C7219A7-EA53-442C-8966-CE208F2C0FFE}">
      <dgm:prSet/>
      <dgm:spPr/>
      <dgm:t>
        <a:bodyPr/>
        <a:lstStyle/>
        <a:p>
          <a:endParaRPr lang="en-US"/>
        </a:p>
      </dgm:t>
    </dgm:pt>
    <dgm:pt modelId="{5566AD50-AD1C-44A2-AD24-FD75038351D7}" type="sibTrans" cxnId="{6C7219A7-EA53-442C-8966-CE208F2C0FFE}">
      <dgm:prSet/>
      <dgm:spPr/>
      <dgm:t>
        <a:bodyPr/>
        <a:lstStyle/>
        <a:p>
          <a:endParaRPr lang="en-US"/>
        </a:p>
      </dgm:t>
    </dgm:pt>
    <dgm:pt modelId="{E6A1EBC4-02E2-4377-9A2B-1D724A0C0FE3}">
      <dgm:prSet/>
      <dgm:spPr/>
      <dgm:t>
        <a:bodyPr/>
        <a:lstStyle/>
        <a:p>
          <a:r>
            <a:rPr lang="en-US" b="1"/>
            <a:t>Commercial Provider Appeals</a:t>
          </a:r>
          <a:endParaRPr lang="en-US" dirty="0"/>
        </a:p>
      </dgm:t>
    </dgm:pt>
    <dgm:pt modelId="{02E68B55-E19B-4B1C-958A-41244588398A}" type="parTrans" cxnId="{F6AFDDE0-6A0B-4E90-B7D6-DF7573A17A9B}">
      <dgm:prSet/>
      <dgm:spPr/>
      <dgm:t>
        <a:bodyPr/>
        <a:lstStyle/>
        <a:p>
          <a:endParaRPr lang="en-US"/>
        </a:p>
      </dgm:t>
    </dgm:pt>
    <dgm:pt modelId="{33E4F2D2-4307-4E1B-B92F-C69B3EF9D6DE}" type="sibTrans" cxnId="{F6AFDDE0-6A0B-4E90-B7D6-DF7573A17A9B}">
      <dgm:prSet/>
      <dgm:spPr/>
      <dgm:t>
        <a:bodyPr/>
        <a:lstStyle/>
        <a:p>
          <a:endParaRPr lang="en-US"/>
        </a:p>
      </dgm:t>
    </dgm:pt>
    <dgm:pt modelId="{704D6EEC-8BC9-4B90-9660-37F91591FC49}">
      <dgm:prSet/>
      <dgm:spPr/>
      <dgm:t>
        <a:bodyPr/>
        <a:lstStyle/>
        <a:p>
          <a:r>
            <a:rPr lang="en-US" dirty="0"/>
            <a:t>For information, please click on this link: </a:t>
          </a:r>
          <a:r>
            <a:rPr lang="en-US" b="1" dirty="0">
              <a:hlinkClick xmlns:r="http://schemas.openxmlformats.org/officeDocument/2006/relationships" r:id="rId1"/>
            </a:rPr>
            <a:t>Commercial Provider Appeals</a:t>
          </a:r>
          <a:r>
            <a:rPr lang="en-US" u="sng" dirty="0"/>
            <a:t>, and scroll down to “</a:t>
          </a:r>
          <a:r>
            <a:rPr lang="en-US" b="1" u="sng" dirty="0"/>
            <a:t>Provider Appeals</a:t>
          </a:r>
          <a:r>
            <a:rPr lang="en-US" u="sng" dirty="0"/>
            <a:t>”</a:t>
          </a:r>
          <a:endParaRPr lang="en-US" dirty="0"/>
        </a:p>
      </dgm:t>
    </dgm:pt>
    <dgm:pt modelId="{47111B9E-3D76-4F16-AD01-BDD33CDA1EB1}" type="parTrans" cxnId="{D815F2E4-31C1-42ED-BF78-B5A1C3C690E6}">
      <dgm:prSet/>
      <dgm:spPr/>
      <dgm:t>
        <a:bodyPr/>
        <a:lstStyle/>
        <a:p>
          <a:endParaRPr lang="en-US"/>
        </a:p>
      </dgm:t>
    </dgm:pt>
    <dgm:pt modelId="{6F068197-E956-4809-9F7E-0D12D75195A4}" type="sibTrans" cxnId="{D815F2E4-31C1-42ED-BF78-B5A1C3C690E6}">
      <dgm:prSet/>
      <dgm:spPr/>
      <dgm:t>
        <a:bodyPr/>
        <a:lstStyle/>
        <a:p>
          <a:endParaRPr lang="en-US"/>
        </a:p>
      </dgm:t>
    </dgm:pt>
    <dgm:pt modelId="{B9CD75FC-F921-4469-AF99-02A92365A5FF}">
      <dgm:prSet/>
      <dgm:spPr/>
      <dgm:t>
        <a:bodyPr/>
        <a:lstStyle/>
        <a:p>
          <a:r>
            <a:rPr lang="en-US"/>
            <a:t>For information, please click on this link: </a:t>
          </a:r>
          <a:r>
            <a:rPr lang="en-US" b="1">
              <a:hlinkClick xmlns:r="http://schemas.openxmlformats.org/officeDocument/2006/relationships" r:id="rId1"/>
            </a:rPr>
            <a:t>Medicare Advantage Provider Appeals</a:t>
          </a:r>
          <a:r>
            <a:rPr lang="en-US"/>
            <a:t>, click on “</a:t>
          </a:r>
          <a:r>
            <a:rPr lang="en-US" b="1"/>
            <a:t>Medicare</a:t>
          </a:r>
          <a:r>
            <a:rPr lang="en-US"/>
            <a:t>” and scroll down to “</a:t>
          </a:r>
          <a:r>
            <a:rPr lang="en-US" b="1"/>
            <a:t>Provider Appeals</a:t>
          </a:r>
          <a:r>
            <a:rPr lang="en-US"/>
            <a:t>”</a:t>
          </a:r>
          <a:endParaRPr lang="en-US" dirty="0"/>
        </a:p>
      </dgm:t>
    </dgm:pt>
    <dgm:pt modelId="{6A2DEAFB-E7BB-42D4-BA66-777111A5B251}" type="parTrans" cxnId="{6596A275-39A8-4DA7-9E51-91284A28E145}">
      <dgm:prSet/>
      <dgm:spPr/>
      <dgm:t>
        <a:bodyPr/>
        <a:lstStyle/>
        <a:p>
          <a:endParaRPr lang="en-US"/>
        </a:p>
      </dgm:t>
    </dgm:pt>
    <dgm:pt modelId="{D9ACB5A6-9F8C-4869-96C5-FFA3FD0CF6F2}" type="sibTrans" cxnId="{6596A275-39A8-4DA7-9E51-91284A28E145}">
      <dgm:prSet/>
      <dgm:spPr/>
      <dgm:t>
        <a:bodyPr/>
        <a:lstStyle/>
        <a:p>
          <a:endParaRPr lang="en-US"/>
        </a:p>
      </dgm:t>
    </dgm:pt>
    <dgm:pt modelId="{DB2698D1-6160-4B9B-A3CA-6FA4A86A5CF2}" type="pres">
      <dgm:prSet presAssocID="{27E7679B-4E54-4290-B93D-A75673F7F0D0}" presName="linear" presStyleCnt="0">
        <dgm:presLayoutVars>
          <dgm:dir/>
          <dgm:animLvl val="lvl"/>
          <dgm:resizeHandles val="exact"/>
        </dgm:presLayoutVars>
      </dgm:prSet>
      <dgm:spPr/>
    </dgm:pt>
    <dgm:pt modelId="{CD13BDCE-0630-417C-A9D7-520DD6A9C673}" type="pres">
      <dgm:prSet presAssocID="{8F6E2F25-9853-4B1D-8A86-A46521569F8A}" presName="parentLin" presStyleCnt="0"/>
      <dgm:spPr/>
    </dgm:pt>
    <dgm:pt modelId="{8B51B20D-446B-4588-BBCD-198AF3FDC01F}" type="pres">
      <dgm:prSet presAssocID="{8F6E2F25-9853-4B1D-8A86-A46521569F8A}" presName="parentLeftMargin" presStyleLbl="node1" presStyleIdx="0" presStyleCnt="3"/>
      <dgm:spPr/>
    </dgm:pt>
    <dgm:pt modelId="{4A52E86A-7DE6-482C-9837-301B6988E9D5}" type="pres">
      <dgm:prSet presAssocID="{8F6E2F25-9853-4B1D-8A86-A46521569F8A}" presName="parentText" presStyleLbl="node1" presStyleIdx="0" presStyleCnt="3">
        <dgm:presLayoutVars>
          <dgm:chMax val="0"/>
          <dgm:bulletEnabled val="1"/>
        </dgm:presLayoutVars>
      </dgm:prSet>
      <dgm:spPr/>
    </dgm:pt>
    <dgm:pt modelId="{9C407DCF-8E62-4254-81C8-42453A197818}" type="pres">
      <dgm:prSet presAssocID="{8F6E2F25-9853-4B1D-8A86-A46521569F8A}" presName="negativeSpace" presStyleCnt="0"/>
      <dgm:spPr/>
    </dgm:pt>
    <dgm:pt modelId="{4BFA3B51-A165-4FA6-AC34-58DDD9109476}" type="pres">
      <dgm:prSet presAssocID="{8F6E2F25-9853-4B1D-8A86-A46521569F8A}" presName="childText" presStyleLbl="conFgAcc1" presStyleIdx="0" presStyleCnt="3">
        <dgm:presLayoutVars>
          <dgm:bulletEnabled val="1"/>
        </dgm:presLayoutVars>
      </dgm:prSet>
      <dgm:spPr/>
    </dgm:pt>
    <dgm:pt modelId="{F99FC94D-830B-4623-99D8-FAE06D48A4E0}" type="pres">
      <dgm:prSet presAssocID="{15AF24B4-C626-4808-8D7A-449CC3706E04}" presName="spaceBetweenRectangles" presStyleCnt="0"/>
      <dgm:spPr/>
    </dgm:pt>
    <dgm:pt modelId="{55D97B96-35FF-4C2F-8DF7-B600FE49CE3D}" type="pres">
      <dgm:prSet presAssocID="{5E4F7044-177E-4AAA-884C-14EEE1F8D50A}" presName="parentLin" presStyleCnt="0"/>
      <dgm:spPr/>
    </dgm:pt>
    <dgm:pt modelId="{2DA9EF1E-5246-4A4C-946F-3D76F922FF0E}" type="pres">
      <dgm:prSet presAssocID="{5E4F7044-177E-4AAA-884C-14EEE1F8D50A}" presName="parentLeftMargin" presStyleLbl="node1" presStyleIdx="0" presStyleCnt="3"/>
      <dgm:spPr/>
    </dgm:pt>
    <dgm:pt modelId="{072AC94F-4B8A-412E-8AF6-7F1B5B5C4CA5}" type="pres">
      <dgm:prSet presAssocID="{5E4F7044-177E-4AAA-884C-14EEE1F8D50A}" presName="parentText" presStyleLbl="node1" presStyleIdx="1" presStyleCnt="3">
        <dgm:presLayoutVars>
          <dgm:chMax val="0"/>
          <dgm:bulletEnabled val="1"/>
        </dgm:presLayoutVars>
      </dgm:prSet>
      <dgm:spPr/>
    </dgm:pt>
    <dgm:pt modelId="{5ADFA367-0873-4DF8-BF86-85C750BCB553}" type="pres">
      <dgm:prSet presAssocID="{5E4F7044-177E-4AAA-884C-14EEE1F8D50A}" presName="negativeSpace" presStyleCnt="0"/>
      <dgm:spPr/>
    </dgm:pt>
    <dgm:pt modelId="{05299B2B-3649-4025-8CA6-DC5488F14285}" type="pres">
      <dgm:prSet presAssocID="{5E4F7044-177E-4AAA-884C-14EEE1F8D50A}" presName="childText" presStyleLbl="conFgAcc1" presStyleIdx="1" presStyleCnt="3">
        <dgm:presLayoutVars>
          <dgm:bulletEnabled val="1"/>
        </dgm:presLayoutVars>
      </dgm:prSet>
      <dgm:spPr/>
    </dgm:pt>
    <dgm:pt modelId="{14B5FBFF-9E5C-4665-BFDE-2D4AA71943A6}" type="pres">
      <dgm:prSet presAssocID="{C5588345-FB4F-44FC-A108-E66B4603E7E8}" presName="spaceBetweenRectangles" presStyleCnt="0"/>
      <dgm:spPr/>
    </dgm:pt>
    <dgm:pt modelId="{8004B8C0-064B-4A51-9FC9-779DD1060513}" type="pres">
      <dgm:prSet presAssocID="{1C07C997-D5ED-44E8-90B5-25D37E5BF2F1}" presName="parentLin" presStyleCnt="0"/>
      <dgm:spPr/>
    </dgm:pt>
    <dgm:pt modelId="{FA5AB253-D352-4594-A5AE-835AED512EEC}" type="pres">
      <dgm:prSet presAssocID="{1C07C997-D5ED-44E8-90B5-25D37E5BF2F1}" presName="parentLeftMargin" presStyleLbl="node1" presStyleIdx="1" presStyleCnt="3"/>
      <dgm:spPr/>
    </dgm:pt>
    <dgm:pt modelId="{47ABD161-5A00-4EB8-B305-DC87E2C99EE4}" type="pres">
      <dgm:prSet presAssocID="{1C07C997-D5ED-44E8-90B5-25D37E5BF2F1}" presName="parentText" presStyleLbl="node1" presStyleIdx="2" presStyleCnt="3">
        <dgm:presLayoutVars>
          <dgm:chMax val="0"/>
          <dgm:bulletEnabled val="1"/>
        </dgm:presLayoutVars>
      </dgm:prSet>
      <dgm:spPr/>
    </dgm:pt>
    <dgm:pt modelId="{38D409A2-C6E0-4675-97A4-4242FF1A21A1}" type="pres">
      <dgm:prSet presAssocID="{1C07C997-D5ED-44E8-90B5-25D37E5BF2F1}" presName="negativeSpace" presStyleCnt="0"/>
      <dgm:spPr/>
    </dgm:pt>
    <dgm:pt modelId="{679C187D-76DD-47F5-98C3-55CEBA5D3A9A}" type="pres">
      <dgm:prSet presAssocID="{1C07C997-D5ED-44E8-90B5-25D37E5BF2F1}" presName="childText" presStyleLbl="conFgAcc1" presStyleIdx="2" presStyleCnt="3">
        <dgm:presLayoutVars>
          <dgm:bulletEnabled val="1"/>
        </dgm:presLayoutVars>
      </dgm:prSet>
      <dgm:spPr/>
    </dgm:pt>
  </dgm:ptLst>
  <dgm:cxnLst>
    <dgm:cxn modelId="{2FABD423-EE2E-4A43-AF04-CD9CE29F8C78}" type="presOf" srcId="{8F6E2F25-9853-4B1D-8A86-A46521569F8A}" destId="{4A52E86A-7DE6-482C-9837-301B6988E9D5}" srcOrd="1" destOrd="0" presId="urn:microsoft.com/office/officeart/2005/8/layout/list1"/>
    <dgm:cxn modelId="{B1FB3929-0F71-43E6-A2E7-2A856DDE2C02}" type="presOf" srcId="{1C07C997-D5ED-44E8-90B5-25D37E5BF2F1}" destId="{FA5AB253-D352-4594-A5AE-835AED512EEC}" srcOrd="0" destOrd="0" presId="urn:microsoft.com/office/officeart/2005/8/layout/list1"/>
    <dgm:cxn modelId="{A6490531-C4E9-4A32-AD3D-3A2E22002FC4}" srcId="{5E4F7044-177E-4AAA-884C-14EEE1F8D50A}" destId="{9D13272C-BADF-4D4C-84AD-C00CA04AA4F8}" srcOrd="0" destOrd="0" parTransId="{F1BF7262-4049-49E2-84C9-7CC35E67E1C0}" sibTransId="{E81A7807-4ACE-4AF4-BAC2-734490B76520}"/>
    <dgm:cxn modelId="{015C655B-38CE-4D01-A76B-AD45E7DFB60A}" type="presOf" srcId="{9D13272C-BADF-4D4C-84AD-C00CA04AA4F8}" destId="{05299B2B-3649-4025-8CA6-DC5488F14285}" srcOrd="0" destOrd="0" presId="urn:microsoft.com/office/officeart/2005/8/layout/list1"/>
    <dgm:cxn modelId="{F71EEB4B-54FC-4FDC-A508-A677235D1A8D}" srcId="{1C07C997-D5ED-44E8-90B5-25D37E5BF2F1}" destId="{1DBF5FA6-CC63-41F1-A4FA-EAB3E2E0F90B}" srcOrd="2" destOrd="0" parTransId="{310F698E-3EC1-4CE1-B0E5-449AFDC4F383}" sibTransId="{C457B49F-5F4E-4CC3-A133-4A5EF8378DAF}"/>
    <dgm:cxn modelId="{D0E04F74-3613-4026-A489-3E0452E0D761}" type="presOf" srcId="{704D6EEC-8BC9-4B90-9660-37F91591FC49}" destId="{05299B2B-3649-4025-8CA6-DC5488F14285}" srcOrd="0" destOrd="3" presId="urn:microsoft.com/office/officeart/2005/8/layout/list1"/>
    <dgm:cxn modelId="{6596A275-39A8-4DA7-9E51-91284A28E145}" srcId="{1C07C997-D5ED-44E8-90B5-25D37E5BF2F1}" destId="{B9CD75FC-F921-4469-AF99-02A92365A5FF}" srcOrd="1" destOrd="0" parTransId="{6A2DEAFB-E7BB-42D4-BA66-777111A5B251}" sibTransId="{D9ACB5A6-9F8C-4869-96C5-FFA3FD0CF6F2}"/>
    <dgm:cxn modelId="{4B03B855-D07B-47EB-96BC-9C234402ACD5}" type="presOf" srcId="{5E4F7044-177E-4AAA-884C-14EEE1F8D50A}" destId="{2DA9EF1E-5246-4A4C-946F-3D76F922FF0E}" srcOrd="0" destOrd="0" presId="urn:microsoft.com/office/officeart/2005/8/layout/list1"/>
    <dgm:cxn modelId="{E6A04178-5178-443C-B242-85019B0DECBF}" type="presOf" srcId="{B9CD75FC-F921-4469-AF99-02A92365A5FF}" destId="{679C187D-76DD-47F5-98C3-55CEBA5D3A9A}" srcOrd="0" destOrd="1" presId="urn:microsoft.com/office/officeart/2005/8/layout/list1"/>
    <dgm:cxn modelId="{4D6BCC78-81E7-47CF-BE06-F101FA875847}" srcId="{5E4F7044-177E-4AAA-884C-14EEE1F8D50A}" destId="{CFEA20B5-5446-4C5D-A9B7-D6FF92ACB9D0}" srcOrd="2" destOrd="0" parTransId="{647A293A-B349-465A-BAF2-109F66A8A916}" sibTransId="{CD53FBEC-41F6-4088-B263-3099F7167F23}"/>
    <dgm:cxn modelId="{C2E61282-917B-4ADE-A43E-EDFCC6BEA5D3}" srcId="{27E7679B-4E54-4290-B93D-A75673F7F0D0}" destId="{1C07C997-D5ED-44E8-90B5-25D37E5BF2F1}" srcOrd="2" destOrd="0" parTransId="{52C57AE1-C3C0-43F4-8C1A-25AD3759C546}" sibTransId="{5EF63E6A-9C5E-43EB-903B-C85EE217C266}"/>
    <dgm:cxn modelId="{41F4688F-DF06-448B-A257-E7F7D4D69261}" type="presOf" srcId="{5E4F7044-177E-4AAA-884C-14EEE1F8D50A}" destId="{072AC94F-4B8A-412E-8AF6-7F1B5B5C4CA5}" srcOrd="1" destOrd="0" presId="urn:microsoft.com/office/officeart/2005/8/layout/list1"/>
    <dgm:cxn modelId="{74C8A192-AC2C-4673-89C9-4BB0CB84B8EA}" srcId="{27E7679B-4E54-4290-B93D-A75673F7F0D0}" destId="{8F6E2F25-9853-4B1D-8A86-A46521569F8A}" srcOrd="0" destOrd="0" parTransId="{047801D9-BEA6-4540-BE92-866CA2DB1B10}" sibTransId="{15AF24B4-C626-4808-8D7A-449CC3706E04}"/>
    <dgm:cxn modelId="{A3B5DBA5-2DB3-43DE-8F3B-104CBCCCB989}" type="presOf" srcId="{27E7679B-4E54-4290-B93D-A75673F7F0D0}" destId="{DB2698D1-6160-4B9B-A3CA-6FA4A86A5CF2}" srcOrd="0" destOrd="0" presId="urn:microsoft.com/office/officeart/2005/8/layout/list1"/>
    <dgm:cxn modelId="{6C7219A7-EA53-442C-8966-CE208F2C0FFE}" srcId="{9D13272C-BADF-4D4C-84AD-C00CA04AA4F8}" destId="{B20BCE3E-8323-4761-9E14-EFF5DEC5CC84}" srcOrd="0" destOrd="0" parTransId="{AF8D1F1B-08A7-4CDC-9822-E865833ACB56}" sibTransId="{5566AD50-AD1C-44A2-AD24-FD75038351D7}"/>
    <dgm:cxn modelId="{D28CE7AE-DF1E-4780-BD06-F1305B83F0EC}" type="presOf" srcId="{1DBF5FA6-CC63-41F1-A4FA-EAB3E2E0F90B}" destId="{679C187D-76DD-47F5-98C3-55CEBA5D3A9A}" srcOrd="0" destOrd="2" presId="urn:microsoft.com/office/officeart/2005/8/layout/list1"/>
    <dgm:cxn modelId="{67A904BC-20CE-44EC-B24E-E8BFD0956FDB}" type="presOf" srcId="{8F6E2F25-9853-4B1D-8A86-A46521569F8A}" destId="{8B51B20D-446B-4588-BBCD-198AF3FDC01F}" srcOrd="0" destOrd="0" presId="urn:microsoft.com/office/officeart/2005/8/layout/list1"/>
    <dgm:cxn modelId="{362977C6-850A-4A82-BA2E-25BDC92526F9}" srcId="{27E7679B-4E54-4290-B93D-A75673F7F0D0}" destId="{5E4F7044-177E-4AAA-884C-14EEE1F8D50A}" srcOrd="1" destOrd="0" parTransId="{EDDA8916-82F2-4ED1-947F-A309E2CD8946}" sibTransId="{C5588345-FB4F-44FC-A108-E66B4603E7E8}"/>
    <dgm:cxn modelId="{C18811D6-1D0E-40D1-B1C7-88772742E55E}" type="presOf" srcId="{E6A1EBC4-02E2-4377-9A2B-1D724A0C0FE3}" destId="{05299B2B-3649-4025-8CA6-DC5488F14285}" srcOrd="0" destOrd="2" presId="urn:microsoft.com/office/officeart/2005/8/layout/list1"/>
    <dgm:cxn modelId="{84D881D6-0B33-4963-A15B-94470316EBF7}" type="presOf" srcId="{CFEA20B5-5446-4C5D-A9B7-D6FF92ACB9D0}" destId="{05299B2B-3649-4025-8CA6-DC5488F14285}" srcOrd="0" destOrd="4" presId="urn:microsoft.com/office/officeart/2005/8/layout/list1"/>
    <dgm:cxn modelId="{F6AFDDE0-6A0B-4E90-B7D6-DF7573A17A9B}" srcId="{5E4F7044-177E-4AAA-884C-14EEE1F8D50A}" destId="{E6A1EBC4-02E2-4377-9A2B-1D724A0C0FE3}" srcOrd="1" destOrd="0" parTransId="{02E68B55-E19B-4B1C-958A-41244588398A}" sibTransId="{33E4F2D2-4307-4E1B-B92F-C69B3EF9D6DE}"/>
    <dgm:cxn modelId="{D815F2E4-31C1-42ED-BF78-B5A1C3C690E6}" srcId="{E6A1EBC4-02E2-4377-9A2B-1D724A0C0FE3}" destId="{704D6EEC-8BC9-4B90-9660-37F91591FC49}" srcOrd="0" destOrd="0" parTransId="{47111B9E-3D76-4F16-AD01-BDD33CDA1EB1}" sibTransId="{6F068197-E956-4809-9F7E-0D12D75195A4}"/>
    <dgm:cxn modelId="{3D1387F1-F7A7-4D7D-AF70-FAA57FEC250D}" type="presOf" srcId="{B20BCE3E-8323-4761-9E14-EFF5DEC5CC84}" destId="{05299B2B-3649-4025-8CA6-DC5488F14285}" srcOrd="0" destOrd="1" presId="urn:microsoft.com/office/officeart/2005/8/layout/list1"/>
    <dgm:cxn modelId="{5283F9F5-6082-43F2-B30F-FC223A1FADCB}" type="presOf" srcId="{1C07C997-D5ED-44E8-90B5-25D37E5BF2F1}" destId="{47ABD161-5A00-4EB8-B305-DC87E2C99EE4}" srcOrd="1" destOrd="0" presId="urn:microsoft.com/office/officeart/2005/8/layout/list1"/>
    <dgm:cxn modelId="{1E17D2FB-A51F-4C9A-85E8-BF8EFAFB1370}" type="presOf" srcId="{EA820475-BF04-4EF3-A491-5DD9AD661894}" destId="{679C187D-76DD-47F5-98C3-55CEBA5D3A9A}" srcOrd="0" destOrd="0" presId="urn:microsoft.com/office/officeart/2005/8/layout/list1"/>
    <dgm:cxn modelId="{FB062EFD-5B2C-4599-AE96-B079E84961A0}" srcId="{1C07C997-D5ED-44E8-90B5-25D37E5BF2F1}" destId="{EA820475-BF04-4EF3-A491-5DD9AD661894}" srcOrd="0" destOrd="0" parTransId="{19A728D9-D870-4445-971C-8A9A0E09181A}" sibTransId="{ABE6BB5B-3E76-4DC8-8322-3860E2B87DFE}"/>
    <dgm:cxn modelId="{16E4481F-15A4-425F-A6C6-0588C27ACE17}" type="presParOf" srcId="{DB2698D1-6160-4B9B-A3CA-6FA4A86A5CF2}" destId="{CD13BDCE-0630-417C-A9D7-520DD6A9C673}" srcOrd="0" destOrd="0" presId="urn:microsoft.com/office/officeart/2005/8/layout/list1"/>
    <dgm:cxn modelId="{3DA72EBF-1FB6-4650-A1BC-B5AC559C8A99}" type="presParOf" srcId="{CD13BDCE-0630-417C-A9D7-520DD6A9C673}" destId="{8B51B20D-446B-4588-BBCD-198AF3FDC01F}" srcOrd="0" destOrd="0" presId="urn:microsoft.com/office/officeart/2005/8/layout/list1"/>
    <dgm:cxn modelId="{74C629A7-86D9-4D8B-A226-B66AAA16B459}" type="presParOf" srcId="{CD13BDCE-0630-417C-A9D7-520DD6A9C673}" destId="{4A52E86A-7DE6-482C-9837-301B6988E9D5}" srcOrd="1" destOrd="0" presId="urn:microsoft.com/office/officeart/2005/8/layout/list1"/>
    <dgm:cxn modelId="{AE657B73-3288-4FEB-ACC6-A704721C8601}" type="presParOf" srcId="{DB2698D1-6160-4B9B-A3CA-6FA4A86A5CF2}" destId="{9C407DCF-8E62-4254-81C8-42453A197818}" srcOrd="1" destOrd="0" presId="urn:microsoft.com/office/officeart/2005/8/layout/list1"/>
    <dgm:cxn modelId="{F92260DC-50A1-4EB2-80D1-BC5765DAC45E}" type="presParOf" srcId="{DB2698D1-6160-4B9B-A3CA-6FA4A86A5CF2}" destId="{4BFA3B51-A165-4FA6-AC34-58DDD9109476}" srcOrd="2" destOrd="0" presId="urn:microsoft.com/office/officeart/2005/8/layout/list1"/>
    <dgm:cxn modelId="{75459E36-4382-4ADA-8BAB-F87AE8FB955E}" type="presParOf" srcId="{DB2698D1-6160-4B9B-A3CA-6FA4A86A5CF2}" destId="{F99FC94D-830B-4623-99D8-FAE06D48A4E0}" srcOrd="3" destOrd="0" presId="urn:microsoft.com/office/officeart/2005/8/layout/list1"/>
    <dgm:cxn modelId="{2ABCB202-1AA5-4281-9F93-F6ECE5CED297}" type="presParOf" srcId="{DB2698D1-6160-4B9B-A3CA-6FA4A86A5CF2}" destId="{55D97B96-35FF-4C2F-8DF7-B600FE49CE3D}" srcOrd="4" destOrd="0" presId="urn:microsoft.com/office/officeart/2005/8/layout/list1"/>
    <dgm:cxn modelId="{D715FA6C-9BAD-4576-86CA-598EF8C1E8F6}" type="presParOf" srcId="{55D97B96-35FF-4C2F-8DF7-B600FE49CE3D}" destId="{2DA9EF1E-5246-4A4C-946F-3D76F922FF0E}" srcOrd="0" destOrd="0" presId="urn:microsoft.com/office/officeart/2005/8/layout/list1"/>
    <dgm:cxn modelId="{2DF06CDB-B825-4E4A-A87C-1D3F89B362E8}" type="presParOf" srcId="{55D97B96-35FF-4C2F-8DF7-B600FE49CE3D}" destId="{072AC94F-4B8A-412E-8AF6-7F1B5B5C4CA5}" srcOrd="1" destOrd="0" presId="urn:microsoft.com/office/officeart/2005/8/layout/list1"/>
    <dgm:cxn modelId="{DF1F12A1-827F-4E97-A717-0EF66D6AC5A0}" type="presParOf" srcId="{DB2698D1-6160-4B9B-A3CA-6FA4A86A5CF2}" destId="{5ADFA367-0873-4DF8-BF86-85C750BCB553}" srcOrd="5" destOrd="0" presId="urn:microsoft.com/office/officeart/2005/8/layout/list1"/>
    <dgm:cxn modelId="{46A3860B-F5AE-4466-AE98-1C3044C21A9C}" type="presParOf" srcId="{DB2698D1-6160-4B9B-A3CA-6FA4A86A5CF2}" destId="{05299B2B-3649-4025-8CA6-DC5488F14285}" srcOrd="6" destOrd="0" presId="urn:microsoft.com/office/officeart/2005/8/layout/list1"/>
    <dgm:cxn modelId="{FD50C4DF-E568-4317-B3AA-FC35A6FE0599}" type="presParOf" srcId="{DB2698D1-6160-4B9B-A3CA-6FA4A86A5CF2}" destId="{14B5FBFF-9E5C-4665-BFDE-2D4AA71943A6}" srcOrd="7" destOrd="0" presId="urn:microsoft.com/office/officeart/2005/8/layout/list1"/>
    <dgm:cxn modelId="{0C4D0039-0D6F-4949-A9FE-1D6C61A635D3}" type="presParOf" srcId="{DB2698D1-6160-4B9B-A3CA-6FA4A86A5CF2}" destId="{8004B8C0-064B-4A51-9FC9-779DD1060513}" srcOrd="8" destOrd="0" presId="urn:microsoft.com/office/officeart/2005/8/layout/list1"/>
    <dgm:cxn modelId="{EF189E70-88C7-479D-8069-8B2003BCCF6A}" type="presParOf" srcId="{8004B8C0-064B-4A51-9FC9-779DD1060513}" destId="{FA5AB253-D352-4594-A5AE-835AED512EEC}" srcOrd="0" destOrd="0" presId="urn:microsoft.com/office/officeart/2005/8/layout/list1"/>
    <dgm:cxn modelId="{4C8C46E5-D93E-4D14-B3E5-94E73C874772}" type="presParOf" srcId="{8004B8C0-064B-4A51-9FC9-779DD1060513}" destId="{47ABD161-5A00-4EB8-B305-DC87E2C99EE4}" srcOrd="1" destOrd="0" presId="urn:microsoft.com/office/officeart/2005/8/layout/list1"/>
    <dgm:cxn modelId="{0AF204AA-32E1-40C5-9249-14EC95CEB48F}" type="presParOf" srcId="{DB2698D1-6160-4B9B-A3CA-6FA4A86A5CF2}" destId="{38D409A2-C6E0-4675-97A4-4242FF1A21A1}" srcOrd="9" destOrd="0" presId="urn:microsoft.com/office/officeart/2005/8/layout/list1"/>
    <dgm:cxn modelId="{6240ABDE-9760-4D63-9470-068DDDCE7B06}" type="presParOf" srcId="{DB2698D1-6160-4B9B-A3CA-6FA4A86A5CF2}" destId="{679C187D-76DD-47F5-98C3-55CEBA5D3A9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FC4C8B9-6D51-4646-937D-B2CB8282444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12A38CE1-8FAB-42AF-B5F2-BE8B4B2E0522}">
      <dgm:prSet phldrT="[Text]"/>
      <dgm:spPr/>
      <dgm:t>
        <a:bodyPr/>
        <a:lstStyle/>
        <a:p>
          <a:pPr>
            <a:buFont typeface="+mj-lt"/>
            <a:buAutoNum type="arabicParenR"/>
          </a:pPr>
          <a:r>
            <a:rPr lang="en-US" b="1" dirty="0"/>
            <a:t>Add a Provider to Your Practice</a:t>
          </a:r>
          <a:endParaRPr lang="en-US" dirty="0"/>
        </a:p>
      </dgm:t>
    </dgm:pt>
    <dgm:pt modelId="{FCEE8477-BA67-4833-95E6-74B2B6B56E7F}" type="parTrans" cxnId="{D4D55C23-9BE8-43A3-8FB1-99040F17670C}">
      <dgm:prSet/>
      <dgm:spPr/>
      <dgm:t>
        <a:bodyPr/>
        <a:lstStyle/>
        <a:p>
          <a:endParaRPr lang="en-US"/>
        </a:p>
      </dgm:t>
    </dgm:pt>
    <dgm:pt modelId="{3438ADAA-C27C-422F-9A3D-9BD0165353C9}" type="sibTrans" cxnId="{D4D55C23-9BE8-43A3-8FB1-99040F17670C}">
      <dgm:prSet/>
      <dgm:spPr/>
      <dgm:t>
        <a:bodyPr/>
        <a:lstStyle/>
        <a:p>
          <a:endParaRPr lang="en-US"/>
        </a:p>
      </dgm:t>
    </dgm:pt>
    <dgm:pt modelId="{2FDBF985-785A-4CAC-96B1-DEE71E328C02}">
      <dgm:prSet phldrT="[Text]"/>
      <dgm:spPr/>
      <dgm:t>
        <a:bodyPr/>
        <a:lstStyle/>
        <a:p>
          <a:pPr>
            <a:buFont typeface="Symbol" panose="05050102010706020507" pitchFamily="18" charset="2"/>
            <a:buChar char=""/>
          </a:pPr>
          <a:r>
            <a:rPr lang="en-US" dirty="0"/>
            <a:t>Please click o</a:t>
          </a:r>
          <a:r>
            <a:rPr lang="en-US" dirty="0">
              <a:solidFill>
                <a:schemeClr val="bg1"/>
              </a:solidFill>
            </a:rPr>
            <a:t>n this link, </a:t>
          </a:r>
          <a:r>
            <a:rPr lang="en-US" b="1"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Provider Credentialing Form</a:t>
          </a:r>
          <a:r>
            <a:rPr lang="en-US" dirty="0">
              <a:solidFill>
                <a:schemeClr val="bg1"/>
              </a:solidFill>
            </a:rPr>
            <a:t>, complete the form and email it to </a:t>
          </a:r>
          <a:r>
            <a:rPr lang="en-US" b="1"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CCICredentialing@ConnectiCare.com</a:t>
          </a:r>
          <a:endParaRPr lang="en-US" dirty="0">
            <a:solidFill>
              <a:schemeClr val="bg1"/>
            </a:solidFill>
          </a:endParaRPr>
        </a:p>
      </dgm:t>
    </dgm:pt>
    <dgm:pt modelId="{F3278AA6-7305-494B-9306-5C395687591D}" type="parTrans" cxnId="{AE61FD64-B41B-4C9E-B234-8694B86218F5}">
      <dgm:prSet/>
      <dgm:spPr/>
      <dgm:t>
        <a:bodyPr/>
        <a:lstStyle/>
        <a:p>
          <a:endParaRPr lang="en-US"/>
        </a:p>
      </dgm:t>
    </dgm:pt>
    <dgm:pt modelId="{B8D76469-BE76-40AD-8A9E-47FB3CEFEA3F}" type="sibTrans" cxnId="{AE61FD64-B41B-4C9E-B234-8694B86218F5}">
      <dgm:prSet/>
      <dgm:spPr/>
      <dgm:t>
        <a:bodyPr/>
        <a:lstStyle/>
        <a:p>
          <a:endParaRPr lang="en-US"/>
        </a:p>
      </dgm:t>
    </dgm:pt>
    <dgm:pt modelId="{2DDE97CA-18A0-45A5-B9F0-900D74F55C46}">
      <dgm:prSet phldrT="[Text]"/>
      <dgm:spPr/>
      <dgm:t>
        <a:bodyPr/>
        <a:lstStyle/>
        <a:p>
          <a:pPr>
            <a:buFont typeface="+mj-lt"/>
            <a:buAutoNum type="arabicParenR"/>
          </a:pPr>
          <a:r>
            <a:rPr lang="en-US" b="1" dirty="0"/>
            <a:t>Remove a Provider from Your Practice</a:t>
          </a:r>
          <a:endParaRPr lang="en-US" dirty="0"/>
        </a:p>
      </dgm:t>
    </dgm:pt>
    <dgm:pt modelId="{D83B0011-D1BC-43D9-AC57-477B0174EBC1}" type="parTrans" cxnId="{393F7277-1B87-4EEE-AFE6-A271E1B01907}">
      <dgm:prSet/>
      <dgm:spPr/>
      <dgm:t>
        <a:bodyPr/>
        <a:lstStyle/>
        <a:p>
          <a:endParaRPr lang="en-US"/>
        </a:p>
      </dgm:t>
    </dgm:pt>
    <dgm:pt modelId="{8A06967D-E0B7-4E29-BFEE-DDE67D0E3F61}" type="sibTrans" cxnId="{393F7277-1B87-4EEE-AFE6-A271E1B01907}">
      <dgm:prSet/>
      <dgm:spPr/>
      <dgm:t>
        <a:bodyPr/>
        <a:lstStyle/>
        <a:p>
          <a:endParaRPr lang="en-US"/>
        </a:p>
      </dgm:t>
    </dgm:pt>
    <dgm:pt modelId="{2F19F492-AC4B-43E7-9A45-EE0DC0F80CFD}">
      <dgm:prSet phldrT="[Text]"/>
      <dgm:spPr/>
      <dgm:t>
        <a:bodyPr/>
        <a:lstStyle/>
        <a:p>
          <a:pPr>
            <a:buFont typeface="Symbol" panose="05050102010706020507" pitchFamily="18" charset="2"/>
            <a:buChar char=""/>
          </a:pPr>
          <a:r>
            <a:rPr lang="en-US" dirty="0"/>
            <a:t>Please click on this link, Provider Information Update Form</a:t>
          </a:r>
          <a:r>
            <a:rPr lang="en-US" u="sng" dirty="0"/>
            <a:t>, complete the form and email it to: </a:t>
          </a:r>
          <a:r>
            <a:rPr lang="en-US" b="1"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CCICredentialing@ConnectiCare.com</a:t>
          </a:r>
          <a:endParaRPr lang="en-US" dirty="0">
            <a:solidFill>
              <a:schemeClr val="bg1"/>
            </a:solidFill>
          </a:endParaRPr>
        </a:p>
      </dgm:t>
    </dgm:pt>
    <dgm:pt modelId="{C0B24186-C138-49CE-9521-3072C5EDBDFB}" type="parTrans" cxnId="{793A0FA6-5E15-4CB6-929A-C0AEA68AF32C}">
      <dgm:prSet/>
      <dgm:spPr/>
      <dgm:t>
        <a:bodyPr/>
        <a:lstStyle/>
        <a:p>
          <a:endParaRPr lang="en-US"/>
        </a:p>
      </dgm:t>
    </dgm:pt>
    <dgm:pt modelId="{A1A3EE77-05B4-4906-B973-3D229395AB61}" type="sibTrans" cxnId="{793A0FA6-5E15-4CB6-929A-C0AEA68AF32C}">
      <dgm:prSet/>
      <dgm:spPr/>
      <dgm:t>
        <a:bodyPr/>
        <a:lstStyle/>
        <a:p>
          <a:endParaRPr lang="en-US"/>
        </a:p>
      </dgm:t>
    </dgm:pt>
    <dgm:pt modelId="{A26121F3-EFA7-413C-A0F1-6D0AD21970C1}">
      <dgm:prSet phldrT="[Text]"/>
      <dgm:spPr/>
      <dgm:t>
        <a:bodyPr/>
        <a:lstStyle/>
        <a:p>
          <a:pPr>
            <a:buFont typeface="+mj-lt"/>
            <a:buAutoNum type="arabicParenR"/>
          </a:pPr>
          <a:r>
            <a:rPr lang="en-US" b="1" dirty="0"/>
            <a:t>Submit Provider Demographic Changes</a:t>
          </a:r>
          <a:endParaRPr lang="en-US" dirty="0"/>
        </a:p>
      </dgm:t>
    </dgm:pt>
    <dgm:pt modelId="{8DA6ECF3-5570-4A8B-94EB-163EF37BD281}" type="parTrans" cxnId="{5E71CA99-E3CD-4B85-B96F-1967962ACEAA}">
      <dgm:prSet/>
      <dgm:spPr/>
      <dgm:t>
        <a:bodyPr/>
        <a:lstStyle/>
        <a:p>
          <a:endParaRPr lang="en-US"/>
        </a:p>
      </dgm:t>
    </dgm:pt>
    <dgm:pt modelId="{F55A710D-AF30-4C8A-B0C4-BB4346106DAD}" type="sibTrans" cxnId="{5E71CA99-E3CD-4B85-B96F-1967962ACEAA}">
      <dgm:prSet/>
      <dgm:spPr/>
      <dgm:t>
        <a:bodyPr/>
        <a:lstStyle/>
        <a:p>
          <a:endParaRPr lang="en-US"/>
        </a:p>
      </dgm:t>
    </dgm:pt>
    <dgm:pt modelId="{66C16880-2352-4B6F-820F-B049265AE55B}">
      <dgm:prSet phldrT="[Text]"/>
      <dgm:spPr/>
      <dgm:t>
        <a:bodyPr/>
        <a:lstStyle/>
        <a:p>
          <a:pPr>
            <a:buFont typeface="Symbol" panose="05050102010706020507" pitchFamily="18" charset="2"/>
            <a:buChar char=""/>
          </a:pPr>
          <a:r>
            <a:rPr lang="en-US" dirty="0"/>
            <a:t>Please click on this link, </a:t>
          </a:r>
          <a:r>
            <a:rPr lang="en-US" b="1" dirty="0">
              <a:solidFill>
                <a:schemeClr val="bg1"/>
              </a:solidFill>
              <a:hlinkClick xmlns:r="http://schemas.openxmlformats.org/officeDocument/2006/relationships" r:id="rId3">
                <a:extLst>
                  <a:ext uri="{A12FA001-AC4F-418D-AE19-62706E023703}">
                    <ahyp:hlinkClr xmlns:ahyp="http://schemas.microsoft.com/office/drawing/2018/hyperlinkcolor" val="tx"/>
                  </a:ext>
                </a:extLst>
              </a:hlinkClick>
            </a:rPr>
            <a:t>Provider Demographic Change Form</a:t>
          </a:r>
          <a:r>
            <a:rPr lang="en-US" b="1" dirty="0"/>
            <a:t>, </a:t>
          </a:r>
          <a:r>
            <a:rPr lang="en-US" dirty="0"/>
            <a:t>complete the form and email it to </a:t>
          </a:r>
          <a:r>
            <a:rPr lang="en-US" b="1" dirty="0"/>
            <a:t>providerfileoperations@connecticare.com</a:t>
          </a:r>
          <a:endParaRPr lang="en-US" dirty="0"/>
        </a:p>
      </dgm:t>
    </dgm:pt>
    <dgm:pt modelId="{C184EC87-6A8C-4406-889C-1F7DA99A756C}" type="parTrans" cxnId="{26CD8E54-722B-4B0F-A9F4-2783EF4C1DE9}">
      <dgm:prSet/>
      <dgm:spPr/>
      <dgm:t>
        <a:bodyPr/>
        <a:lstStyle/>
        <a:p>
          <a:endParaRPr lang="en-US"/>
        </a:p>
      </dgm:t>
    </dgm:pt>
    <dgm:pt modelId="{CC90E2C7-E288-4E5F-B835-DD15233ABE03}" type="sibTrans" cxnId="{26CD8E54-722B-4B0F-A9F4-2783EF4C1DE9}">
      <dgm:prSet/>
      <dgm:spPr/>
      <dgm:t>
        <a:bodyPr/>
        <a:lstStyle/>
        <a:p>
          <a:endParaRPr lang="en-US"/>
        </a:p>
      </dgm:t>
    </dgm:pt>
    <dgm:pt modelId="{58045AC8-458D-4F65-AA14-C86ACF92B5C9}">
      <dgm:prSet/>
      <dgm:spPr/>
      <dgm:t>
        <a:bodyPr/>
        <a:lstStyle/>
        <a:p>
          <a:r>
            <a:rPr lang="en-US" b="1" dirty="0"/>
            <a:t>Credentialing</a:t>
          </a:r>
        </a:p>
        <a:p>
          <a:r>
            <a:rPr lang="en-US" b="1" dirty="0"/>
            <a:t>Note: </a:t>
          </a:r>
          <a:r>
            <a:rPr lang="en-US" dirty="0"/>
            <a:t>We utilize the CAQH for our credentialing.  Please ensure that your provider files are up to date to align with your submission </a:t>
          </a:r>
        </a:p>
      </dgm:t>
    </dgm:pt>
    <dgm:pt modelId="{8526BF26-E915-40A9-A28D-58EA93CA217D}" type="parTrans" cxnId="{497B3398-0E22-44D4-801A-B3B681070269}">
      <dgm:prSet/>
      <dgm:spPr/>
      <dgm:t>
        <a:bodyPr/>
        <a:lstStyle/>
        <a:p>
          <a:endParaRPr lang="en-US"/>
        </a:p>
      </dgm:t>
    </dgm:pt>
    <dgm:pt modelId="{079A1AEF-10E5-4C3A-86FB-53E197309EFC}" type="sibTrans" cxnId="{497B3398-0E22-44D4-801A-B3B681070269}">
      <dgm:prSet/>
      <dgm:spPr/>
      <dgm:t>
        <a:bodyPr/>
        <a:lstStyle/>
        <a:p>
          <a:endParaRPr lang="en-US"/>
        </a:p>
      </dgm:t>
    </dgm:pt>
    <dgm:pt modelId="{DEF46D85-ECD3-4719-936E-5F9B0F44404E}" type="pres">
      <dgm:prSet presAssocID="{BFC4C8B9-6D51-4646-937D-B2CB8282444A}" presName="outerComposite" presStyleCnt="0">
        <dgm:presLayoutVars>
          <dgm:chMax val="5"/>
          <dgm:dir/>
          <dgm:resizeHandles val="exact"/>
        </dgm:presLayoutVars>
      </dgm:prSet>
      <dgm:spPr/>
    </dgm:pt>
    <dgm:pt modelId="{8F45B0D3-9087-4D6B-A511-983A7873628F}" type="pres">
      <dgm:prSet presAssocID="{BFC4C8B9-6D51-4646-937D-B2CB8282444A}" presName="dummyMaxCanvas" presStyleCnt="0">
        <dgm:presLayoutVars/>
      </dgm:prSet>
      <dgm:spPr/>
    </dgm:pt>
    <dgm:pt modelId="{835A106E-FF39-48B9-BFEA-2DF0FDDADA66}" type="pres">
      <dgm:prSet presAssocID="{BFC4C8B9-6D51-4646-937D-B2CB8282444A}" presName="FourNodes_1" presStyleLbl="node1" presStyleIdx="0" presStyleCnt="4">
        <dgm:presLayoutVars>
          <dgm:bulletEnabled val="1"/>
        </dgm:presLayoutVars>
      </dgm:prSet>
      <dgm:spPr/>
    </dgm:pt>
    <dgm:pt modelId="{5F0DFFA1-AA16-402B-BABA-1B2897D5AE80}" type="pres">
      <dgm:prSet presAssocID="{BFC4C8B9-6D51-4646-937D-B2CB8282444A}" presName="FourNodes_2" presStyleLbl="node1" presStyleIdx="1" presStyleCnt="4">
        <dgm:presLayoutVars>
          <dgm:bulletEnabled val="1"/>
        </dgm:presLayoutVars>
      </dgm:prSet>
      <dgm:spPr/>
    </dgm:pt>
    <dgm:pt modelId="{940FE55A-1DBB-419F-92B6-EBED49BA8413}" type="pres">
      <dgm:prSet presAssocID="{BFC4C8B9-6D51-4646-937D-B2CB8282444A}" presName="FourNodes_3" presStyleLbl="node1" presStyleIdx="2" presStyleCnt="4">
        <dgm:presLayoutVars>
          <dgm:bulletEnabled val="1"/>
        </dgm:presLayoutVars>
      </dgm:prSet>
      <dgm:spPr/>
    </dgm:pt>
    <dgm:pt modelId="{ACDCD12C-870E-40E4-8FDD-A0F2757DDB18}" type="pres">
      <dgm:prSet presAssocID="{BFC4C8B9-6D51-4646-937D-B2CB8282444A}" presName="FourNodes_4" presStyleLbl="node1" presStyleIdx="3" presStyleCnt="4">
        <dgm:presLayoutVars>
          <dgm:bulletEnabled val="1"/>
        </dgm:presLayoutVars>
      </dgm:prSet>
      <dgm:spPr/>
    </dgm:pt>
    <dgm:pt modelId="{23DD624C-56EF-4C0D-B9B2-77AA0372AB33}" type="pres">
      <dgm:prSet presAssocID="{BFC4C8B9-6D51-4646-937D-B2CB8282444A}" presName="FourConn_1-2" presStyleLbl="fgAccFollowNode1" presStyleIdx="0" presStyleCnt="3">
        <dgm:presLayoutVars>
          <dgm:bulletEnabled val="1"/>
        </dgm:presLayoutVars>
      </dgm:prSet>
      <dgm:spPr/>
    </dgm:pt>
    <dgm:pt modelId="{CAF31065-7F6F-4B90-AF36-2D4C4204D490}" type="pres">
      <dgm:prSet presAssocID="{BFC4C8B9-6D51-4646-937D-B2CB8282444A}" presName="FourConn_2-3" presStyleLbl="fgAccFollowNode1" presStyleIdx="1" presStyleCnt="3">
        <dgm:presLayoutVars>
          <dgm:bulletEnabled val="1"/>
        </dgm:presLayoutVars>
      </dgm:prSet>
      <dgm:spPr/>
    </dgm:pt>
    <dgm:pt modelId="{6087FFC3-347C-45E9-B539-874817440EA8}" type="pres">
      <dgm:prSet presAssocID="{BFC4C8B9-6D51-4646-937D-B2CB8282444A}" presName="FourConn_3-4" presStyleLbl="fgAccFollowNode1" presStyleIdx="2" presStyleCnt="3">
        <dgm:presLayoutVars>
          <dgm:bulletEnabled val="1"/>
        </dgm:presLayoutVars>
      </dgm:prSet>
      <dgm:spPr/>
    </dgm:pt>
    <dgm:pt modelId="{267D2488-AEE2-4294-A1C9-BBAA77410117}" type="pres">
      <dgm:prSet presAssocID="{BFC4C8B9-6D51-4646-937D-B2CB8282444A}" presName="FourNodes_1_text" presStyleLbl="node1" presStyleIdx="3" presStyleCnt="4">
        <dgm:presLayoutVars>
          <dgm:bulletEnabled val="1"/>
        </dgm:presLayoutVars>
      </dgm:prSet>
      <dgm:spPr/>
    </dgm:pt>
    <dgm:pt modelId="{8E1A4B39-C78E-4C21-B640-0976451606AE}" type="pres">
      <dgm:prSet presAssocID="{BFC4C8B9-6D51-4646-937D-B2CB8282444A}" presName="FourNodes_2_text" presStyleLbl="node1" presStyleIdx="3" presStyleCnt="4">
        <dgm:presLayoutVars>
          <dgm:bulletEnabled val="1"/>
        </dgm:presLayoutVars>
      </dgm:prSet>
      <dgm:spPr/>
    </dgm:pt>
    <dgm:pt modelId="{A87ABB50-94B1-422F-9C4A-2812B8E3A9B1}" type="pres">
      <dgm:prSet presAssocID="{BFC4C8B9-6D51-4646-937D-B2CB8282444A}" presName="FourNodes_3_text" presStyleLbl="node1" presStyleIdx="3" presStyleCnt="4">
        <dgm:presLayoutVars>
          <dgm:bulletEnabled val="1"/>
        </dgm:presLayoutVars>
      </dgm:prSet>
      <dgm:spPr/>
    </dgm:pt>
    <dgm:pt modelId="{515339B7-0F22-47D9-B8BA-DB1B5D3A1C6D}" type="pres">
      <dgm:prSet presAssocID="{BFC4C8B9-6D51-4646-937D-B2CB8282444A}" presName="FourNodes_4_text" presStyleLbl="node1" presStyleIdx="3" presStyleCnt="4">
        <dgm:presLayoutVars>
          <dgm:bulletEnabled val="1"/>
        </dgm:presLayoutVars>
      </dgm:prSet>
      <dgm:spPr/>
    </dgm:pt>
  </dgm:ptLst>
  <dgm:cxnLst>
    <dgm:cxn modelId="{B5C95F01-DC7B-4057-A8C7-8607E6055543}" type="presOf" srcId="{2DDE97CA-18A0-45A5-B9F0-900D74F55C46}" destId="{940FE55A-1DBB-419F-92B6-EBED49BA8413}" srcOrd="0" destOrd="0" presId="urn:microsoft.com/office/officeart/2005/8/layout/vProcess5"/>
    <dgm:cxn modelId="{FF6FD10D-8783-4C5F-ACCD-24616E4DD948}" type="presOf" srcId="{2F19F492-AC4B-43E7-9A45-EE0DC0F80CFD}" destId="{940FE55A-1DBB-419F-92B6-EBED49BA8413}" srcOrd="0" destOrd="1" presId="urn:microsoft.com/office/officeart/2005/8/layout/vProcess5"/>
    <dgm:cxn modelId="{D069BD10-4840-4600-A0BA-823AF231F7AE}" type="presOf" srcId="{BFC4C8B9-6D51-4646-937D-B2CB8282444A}" destId="{DEF46D85-ECD3-4719-936E-5F9B0F44404E}" srcOrd="0" destOrd="0" presId="urn:microsoft.com/office/officeart/2005/8/layout/vProcess5"/>
    <dgm:cxn modelId="{75EDBE17-CAC8-4537-BB42-B20ABFAF41F0}" type="presOf" srcId="{58045AC8-458D-4F65-AA14-C86ACF92B5C9}" destId="{835A106E-FF39-48B9-BFEA-2DF0FDDADA66}" srcOrd="0" destOrd="0" presId="urn:microsoft.com/office/officeart/2005/8/layout/vProcess5"/>
    <dgm:cxn modelId="{5143761A-818E-41E5-9F6C-9C47AA96869D}" type="presOf" srcId="{12A38CE1-8FAB-42AF-B5F2-BE8B4B2E0522}" destId="{5F0DFFA1-AA16-402B-BABA-1B2897D5AE80}" srcOrd="0" destOrd="0" presId="urn:microsoft.com/office/officeart/2005/8/layout/vProcess5"/>
    <dgm:cxn modelId="{4C07F41D-41B6-4F42-8897-C6EC900FB68C}" type="presOf" srcId="{58045AC8-458D-4F65-AA14-C86ACF92B5C9}" destId="{267D2488-AEE2-4294-A1C9-BBAA77410117}" srcOrd="1" destOrd="0" presId="urn:microsoft.com/office/officeart/2005/8/layout/vProcess5"/>
    <dgm:cxn modelId="{D4D55C23-9BE8-43A3-8FB1-99040F17670C}" srcId="{BFC4C8B9-6D51-4646-937D-B2CB8282444A}" destId="{12A38CE1-8FAB-42AF-B5F2-BE8B4B2E0522}" srcOrd="1" destOrd="0" parTransId="{FCEE8477-BA67-4833-95E6-74B2B6B56E7F}" sibTransId="{3438ADAA-C27C-422F-9A3D-9BD0165353C9}"/>
    <dgm:cxn modelId="{79935224-9536-4A58-9E0A-D9717ABE88A9}" type="presOf" srcId="{2FDBF985-785A-4CAC-96B1-DEE71E328C02}" destId="{5F0DFFA1-AA16-402B-BABA-1B2897D5AE80}" srcOrd="0" destOrd="1" presId="urn:microsoft.com/office/officeart/2005/8/layout/vProcess5"/>
    <dgm:cxn modelId="{5FBC1060-CE7A-47C6-9470-07D92445F373}" type="presOf" srcId="{2FDBF985-785A-4CAC-96B1-DEE71E328C02}" destId="{8E1A4B39-C78E-4C21-B640-0976451606AE}" srcOrd="1" destOrd="1" presId="urn:microsoft.com/office/officeart/2005/8/layout/vProcess5"/>
    <dgm:cxn modelId="{AE61FD64-B41B-4C9E-B234-8694B86218F5}" srcId="{12A38CE1-8FAB-42AF-B5F2-BE8B4B2E0522}" destId="{2FDBF985-785A-4CAC-96B1-DEE71E328C02}" srcOrd="0" destOrd="0" parTransId="{F3278AA6-7305-494B-9306-5C395687591D}" sibTransId="{B8D76469-BE76-40AD-8A9E-47FB3CEFEA3F}"/>
    <dgm:cxn modelId="{61A69866-9175-4A3A-A88F-EEC5175482F4}" type="presOf" srcId="{12A38CE1-8FAB-42AF-B5F2-BE8B4B2E0522}" destId="{8E1A4B39-C78E-4C21-B640-0976451606AE}" srcOrd="1" destOrd="0" presId="urn:microsoft.com/office/officeart/2005/8/layout/vProcess5"/>
    <dgm:cxn modelId="{7F245448-BE69-4859-BF04-B4AE2EA0725B}" type="presOf" srcId="{079A1AEF-10E5-4C3A-86FB-53E197309EFC}" destId="{23DD624C-56EF-4C0D-B9B2-77AA0372AB33}" srcOrd="0" destOrd="0" presId="urn:microsoft.com/office/officeart/2005/8/layout/vProcess5"/>
    <dgm:cxn modelId="{26CD8E54-722B-4B0F-A9F4-2783EF4C1DE9}" srcId="{A26121F3-EFA7-413C-A0F1-6D0AD21970C1}" destId="{66C16880-2352-4B6F-820F-B049265AE55B}" srcOrd="0" destOrd="0" parTransId="{C184EC87-6A8C-4406-889C-1F7DA99A756C}" sibTransId="{CC90E2C7-E288-4E5F-B835-DD15233ABE03}"/>
    <dgm:cxn modelId="{393F7277-1B87-4EEE-AFE6-A271E1B01907}" srcId="{BFC4C8B9-6D51-4646-937D-B2CB8282444A}" destId="{2DDE97CA-18A0-45A5-B9F0-900D74F55C46}" srcOrd="2" destOrd="0" parTransId="{D83B0011-D1BC-43D9-AC57-477B0174EBC1}" sibTransId="{8A06967D-E0B7-4E29-BFEE-DDE67D0E3F61}"/>
    <dgm:cxn modelId="{3206287B-765A-4E9D-B4FC-ECE6F68E8AE8}" type="presOf" srcId="{66C16880-2352-4B6F-820F-B049265AE55B}" destId="{515339B7-0F22-47D9-B8BA-DB1B5D3A1C6D}" srcOrd="1" destOrd="1" presId="urn:microsoft.com/office/officeart/2005/8/layout/vProcess5"/>
    <dgm:cxn modelId="{7179628C-1624-4FBE-BF00-60575FAB903A}" type="presOf" srcId="{2DDE97CA-18A0-45A5-B9F0-900D74F55C46}" destId="{A87ABB50-94B1-422F-9C4A-2812B8E3A9B1}" srcOrd="1" destOrd="0" presId="urn:microsoft.com/office/officeart/2005/8/layout/vProcess5"/>
    <dgm:cxn modelId="{497B3398-0E22-44D4-801A-B3B681070269}" srcId="{BFC4C8B9-6D51-4646-937D-B2CB8282444A}" destId="{58045AC8-458D-4F65-AA14-C86ACF92B5C9}" srcOrd="0" destOrd="0" parTransId="{8526BF26-E915-40A9-A28D-58EA93CA217D}" sibTransId="{079A1AEF-10E5-4C3A-86FB-53E197309EFC}"/>
    <dgm:cxn modelId="{5E71CA99-E3CD-4B85-B96F-1967962ACEAA}" srcId="{BFC4C8B9-6D51-4646-937D-B2CB8282444A}" destId="{A26121F3-EFA7-413C-A0F1-6D0AD21970C1}" srcOrd="3" destOrd="0" parTransId="{8DA6ECF3-5570-4A8B-94EB-163EF37BD281}" sibTransId="{F55A710D-AF30-4C8A-B0C4-BB4346106DAD}"/>
    <dgm:cxn modelId="{8B3970A3-EC24-4494-9634-F43209BAE37A}" type="presOf" srcId="{66C16880-2352-4B6F-820F-B049265AE55B}" destId="{ACDCD12C-870E-40E4-8FDD-A0F2757DDB18}" srcOrd="0" destOrd="1" presId="urn:microsoft.com/office/officeart/2005/8/layout/vProcess5"/>
    <dgm:cxn modelId="{793A0FA6-5E15-4CB6-929A-C0AEA68AF32C}" srcId="{2DDE97CA-18A0-45A5-B9F0-900D74F55C46}" destId="{2F19F492-AC4B-43E7-9A45-EE0DC0F80CFD}" srcOrd="0" destOrd="0" parTransId="{C0B24186-C138-49CE-9521-3072C5EDBDFB}" sibTransId="{A1A3EE77-05B4-4906-B973-3D229395AB61}"/>
    <dgm:cxn modelId="{79BD8CB1-F6CD-4FB9-A7F2-8E612C4F6134}" type="presOf" srcId="{3438ADAA-C27C-422F-9A3D-9BD0165353C9}" destId="{CAF31065-7F6F-4B90-AF36-2D4C4204D490}" srcOrd="0" destOrd="0" presId="urn:microsoft.com/office/officeart/2005/8/layout/vProcess5"/>
    <dgm:cxn modelId="{2FF96FB4-ACC8-4215-B21C-E50E11E124EC}" type="presOf" srcId="{A26121F3-EFA7-413C-A0F1-6D0AD21970C1}" destId="{ACDCD12C-870E-40E4-8FDD-A0F2757DDB18}" srcOrd="0" destOrd="0" presId="urn:microsoft.com/office/officeart/2005/8/layout/vProcess5"/>
    <dgm:cxn modelId="{C16E51BE-056E-4D18-93AE-A36133E0C1F4}" type="presOf" srcId="{2F19F492-AC4B-43E7-9A45-EE0DC0F80CFD}" destId="{A87ABB50-94B1-422F-9C4A-2812B8E3A9B1}" srcOrd="1" destOrd="1" presId="urn:microsoft.com/office/officeart/2005/8/layout/vProcess5"/>
    <dgm:cxn modelId="{A13CD8DA-5DA6-4033-9546-C298726B5909}" type="presOf" srcId="{8A06967D-E0B7-4E29-BFEE-DDE67D0E3F61}" destId="{6087FFC3-347C-45E9-B539-874817440EA8}" srcOrd="0" destOrd="0" presId="urn:microsoft.com/office/officeart/2005/8/layout/vProcess5"/>
    <dgm:cxn modelId="{790345F4-E7BB-4FE6-849D-FC6C0A85D482}" type="presOf" srcId="{A26121F3-EFA7-413C-A0F1-6D0AD21970C1}" destId="{515339B7-0F22-47D9-B8BA-DB1B5D3A1C6D}" srcOrd="1" destOrd="0" presId="urn:microsoft.com/office/officeart/2005/8/layout/vProcess5"/>
    <dgm:cxn modelId="{49216C00-C964-43B4-8A38-08254430F1E7}" type="presParOf" srcId="{DEF46D85-ECD3-4719-936E-5F9B0F44404E}" destId="{8F45B0D3-9087-4D6B-A511-983A7873628F}" srcOrd="0" destOrd="0" presId="urn:microsoft.com/office/officeart/2005/8/layout/vProcess5"/>
    <dgm:cxn modelId="{FC5A30B9-43B6-4C98-9074-368E01440E77}" type="presParOf" srcId="{DEF46D85-ECD3-4719-936E-5F9B0F44404E}" destId="{835A106E-FF39-48B9-BFEA-2DF0FDDADA66}" srcOrd="1" destOrd="0" presId="urn:microsoft.com/office/officeart/2005/8/layout/vProcess5"/>
    <dgm:cxn modelId="{E2E02C23-4A8E-4120-9C05-3DCFFC95ADD0}" type="presParOf" srcId="{DEF46D85-ECD3-4719-936E-5F9B0F44404E}" destId="{5F0DFFA1-AA16-402B-BABA-1B2897D5AE80}" srcOrd="2" destOrd="0" presId="urn:microsoft.com/office/officeart/2005/8/layout/vProcess5"/>
    <dgm:cxn modelId="{0CC7DE74-CDBE-4628-ADE3-4CFE4B93B543}" type="presParOf" srcId="{DEF46D85-ECD3-4719-936E-5F9B0F44404E}" destId="{940FE55A-1DBB-419F-92B6-EBED49BA8413}" srcOrd="3" destOrd="0" presId="urn:microsoft.com/office/officeart/2005/8/layout/vProcess5"/>
    <dgm:cxn modelId="{622AAC54-8B15-44EF-BEA7-F14F6D66E939}" type="presParOf" srcId="{DEF46D85-ECD3-4719-936E-5F9B0F44404E}" destId="{ACDCD12C-870E-40E4-8FDD-A0F2757DDB18}" srcOrd="4" destOrd="0" presId="urn:microsoft.com/office/officeart/2005/8/layout/vProcess5"/>
    <dgm:cxn modelId="{F452C0C0-598F-4BD7-B9E8-F262623919A9}" type="presParOf" srcId="{DEF46D85-ECD3-4719-936E-5F9B0F44404E}" destId="{23DD624C-56EF-4C0D-B9B2-77AA0372AB33}" srcOrd="5" destOrd="0" presId="urn:microsoft.com/office/officeart/2005/8/layout/vProcess5"/>
    <dgm:cxn modelId="{B95850B9-3C42-4B0C-B0D1-C5F88F9D865C}" type="presParOf" srcId="{DEF46D85-ECD3-4719-936E-5F9B0F44404E}" destId="{CAF31065-7F6F-4B90-AF36-2D4C4204D490}" srcOrd="6" destOrd="0" presId="urn:microsoft.com/office/officeart/2005/8/layout/vProcess5"/>
    <dgm:cxn modelId="{6639AA41-970D-4B90-B83F-5F2BA5C6E049}" type="presParOf" srcId="{DEF46D85-ECD3-4719-936E-5F9B0F44404E}" destId="{6087FFC3-347C-45E9-B539-874817440EA8}" srcOrd="7" destOrd="0" presId="urn:microsoft.com/office/officeart/2005/8/layout/vProcess5"/>
    <dgm:cxn modelId="{EC3BB2C6-E0DB-4709-B199-921B1E02D6BD}" type="presParOf" srcId="{DEF46D85-ECD3-4719-936E-5F9B0F44404E}" destId="{267D2488-AEE2-4294-A1C9-BBAA77410117}" srcOrd="8" destOrd="0" presId="urn:microsoft.com/office/officeart/2005/8/layout/vProcess5"/>
    <dgm:cxn modelId="{6A7BE94A-2471-4D1F-9FE4-0C1D5E9E7D65}" type="presParOf" srcId="{DEF46D85-ECD3-4719-936E-5F9B0F44404E}" destId="{8E1A4B39-C78E-4C21-B640-0976451606AE}" srcOrd="9" destOrd="0" presId="urn:microsoft.com/office/officeart/2005/8/layout/vProcess5"/>
    <dgm:cxn modelId="{AD4DCC51-6A5E-4874-B030-13A61BB11FBA}" type="presParOf" srcId="{DEF46D85-ECD3-4719-936E-5F9B0F44404E}" destId="{A87ABB50-94B1-422F-9C4A-2812B8E3A9B1}" srcOrd="10" destOrd="0" presId="urn:microsoft.com/office/officeart/2005/8/layout/vProcess5"/>
    <dgm:cxn modelId="{3C8D820E-882D-4E0E-89C7-A6473D2EABE2}" type="presParOf" srcId="{DEF46D85-ECD3-4719-936E-5F9B0F44404E}" destId="{515339B7-0F22-47D9-B8BA-DB1B5D3A1C6D}"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6FCBF2-FE96-4EE3-BCA7-49559484E886}"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DE70F0F5-B237-4A3C-BE62-F49D1532CC3B}">
      <dgm:prSet phldrT="[Text]"/>
      <dgm:spPr/>
      <dgm:t>
        <a:bodyPr/>
        <a:lstStyle/>
        <a:p>
          <a:r>
            <a:rPr lang="en-US" dirty="0"/>
            <a:t>Provider Quick Reference Guide</a:t>
          </a:r>
          <a:r>
            <a:rPr lang="en-US" b="1" dirty="0"/>
            <a:t> </a:t>
          </a:r>
          <a:endParaRPr lang="en-US" dirty="0"/>
        </a:p>
        <a:p>
          <a:endParaRPr lang="en-US" dirty="0"/>
        </a:p>
      </dgm:t>
    </dgm:pt>
    <dgm:pt modelId="{908E29BC-75C7-4C4B-B3DB-628EF024B1EB}" type="parTrans" cxnId="{B9CC31AA-4906-4CA8-BBFD-50526A9D7B13}">
      <dgm:prSet/>
      <dgm:spPr/>
      <dgm:t>
        <a:bodyPr/>
        <a:lstStyle/>
        <a:p>
          <a:endParaRPr lang="en-US"/>
        </a:p>
      </dgm:t>
    </dgm:pt>
    <dgm:pt modelId="{93C08C32-11DE-46D1-9D59-7517DCE1B08D}" type="sibTrans" cxnId="{B9CC31AA-4906-4CA8-BBFD-50526A9D7B13}">
      <dgm:prSet/>
      <dgm:spPr/>
      <dgm:t>
        <a:bodyPr/>
        <a:lstStyle/>
        <a:p>
          <a:endParaRPr lang="en-US"/>
        </a:p>
      </dgm:t>
    </dgm:pt>
    <dgm:pt modelId="{834F6ADF-61CB-4B9D-9F08-9C82C0A41D33}">
      <dgm:prSet phldrT="[Text]"/>
      <dgm:spPr/>
      <dgm:t>
        <a:bodyPr/>
        <a:lstStyle/>
        <a:p>
          <a:r>
            <a:rPr lang="en-US" dirty="0"/>
            <a:t>The following slides are shared resources and links to navigate the common questions regarding the ConnectiCare and Emblem Health family of plans </a:t>
          </a:r>
        </a:p>
      </dgm:t>
    </dgm:pt>
    <dgm:pt modelId="{2915F257-5A03-4CF8-83CC-B31C8727C077}" type="parTrans" cxnId="{A1618976-D9DB-4800-9C54-B551BD18AA68}">
      <dgm:prSet/>
      <dgm:spPr/>
      <dgm:t>
        <a:bodyPr/>
        <a:lstStyle/>
        <a:p>
          <a:endParaRPr lang="en-US"/>
        </a:p>
      </dgm:t>
    </dgm:pt>
    <dgm:pt modelId="{406E8314-5BC7-4961-9B21-5A9DCE5BF742}" type="sibTrans" cxnId="{A1618976-D9DB-4800-9C54-B551BD18AA68}">
      <dgm:prSet/>
      <dgm:spPr/>
      <dgm:t>
        <a:bodyPr/>
        <a:lstStyle/>
        <a:p>
          <a:endParaRPr lang="en-US"/>
        </a:p>
      </dgm:t>
    </dgm:pt>
    <dgm:pt modelId="{EC84F115-6607-4681-B061-5B1763E5D080}">
      <dgm:prSet phldrT="[Text]" phldr="1"/>
      <dgm:spPr>
        <a:blipFill rotWithShape="0">
          <a:blip xmlns:r="http://schemas.openxmlformats.org/officeDocument/2006/relationships" r:embed="rId1"/>
          <a:srcRect/>
          <a:stretch>
            <a:fillRect l="-27000" r="-27000"/>
          </a:stretch>
        </a:blipFill>
      </dgm:spPr>
      <dgm:t>
        <a:bodyPr/>
        <a:lstStyle/>
        <a:p>
          <a:endParaRPr lang="en-US" dirty="0"/>
        </a:p>
      </dgm:t>
    </dgm:pt>
    <dgm:pt modelId="{C79DC02E-558E-452E-B205-DC68FF77B2D6}" type="parTrans" cxnId="{63FC1FCA-C29E-41D6-BA46-BDD93339D7AD}">
      <dgm:prSet/>
      <dgm:spPr/>
      <dgm:t>
        <a:bodyPr/>
        <a:lstStyle/>
        <a:p>
          <a:endParaRPr lang="en-US"/>
        </a:p>
      </dgm:t>
    </dgm:pt>
    <dgm:pt modelId="{16F20CEA-AB0C-4138-BFA8-723BB28FAE44}" type="sibTrans" cxnId="{63FC1FCA-C29E-41D6-BA46-BDD93339D7AD}">
      <dgm:prSet/>
      <dgm:spPr/>
      <dgm:t>
        <a:bodyPr/>
        <a:lstStyle/>
        <a:p>
          <a:endParaRPr lang="en-US"/>
        </a:p>
      </dgm:t>
    </dgm:pt>
    <dgm:pt modelId="{3023C7B5-B1A0-47F5-AB80-70C06AC81BE6}" type="pres">
      <dgm:prSet presAssocID="{A26FCBF2-FE96-4EE3-BCA7-49559484E886}" presName="composite" presStyleCnt="0">
        <dgm:presLayoutVars>
          <dgm:chMax val="1"/>
          <dgm:dir/>
          <dgm:resizeHandles val="exact"/>
        </dgm:presLayoutVars>
      </dgm:prSet>
      <dgm:spPr/>
    </dgm:pt>
    <dgm:pt modelId="{F9D7309D-084F-47C8-85DF-61A08D38A9F8}" type="pres">
      <dgm:prSet presAssocID="{DE70F0F5-B237-4A3C-BE62-F49D1532CC3B}" presName="roof" presStyleLbl="dkBgShp" presStyleIdx="0" presStyleCnt="2"/>
      <dgm:spPr/>
    </dgm:pt>
    <dgm:pt modelId="{0F4DC1BC-DB9F-4A00-8E28-BEDA813EF699}" type="pres">
      <dgm:prSet presAssocID="{DE70F0F5-B237-4A3C-BE62-F49D1532CC3B}" presName="pillars" presStyleCnt="0"/>
      <dgm:spPr/>
    </dgm:pt>
    <dgm:pt modelId="{88BD812F-D3DE-44C0-8C52-2E965DA9E037}" type="pres">
      <dgm:prSet presAssocID="{DE70F0F5-B237-4A3C-BE62-F49D1532CC3B}" presName="pillar1" presStyleLbl="node1" presStyleIdx="0" presStyleCnt="2">
        <dgm:presLayoutVars>
          <dgm:bulletEnabled val="1"/>
        </dgm:presLayoutVars>
      </dgm:prSet>
      <dgm:spPr/>
    </dgm:pt>
    <dgm:pt modelId="{3EF4F311-142D-49BB-8595-5BC5C5A37F05}" type="pres">
      <dgm:prSet presAssocID="{EC84F115-6607-4681-B061-5B1763E5D080}" presName="pillarX" presStyleLbl="node1" presStyleIdx="1" presStyleCnt="2" custLinFactNeighborX="0" custLinFactNeighborY="216">
        <dgm:presLayoutVars>
          <dgm:bulletEnabled val="1"/>
        </dgm:presLayoutVars>
      </dgm:prSet>
      <dgm:spPr/>
    </dgm:pt>
    <dgm:pt modelId="{FAF34A30-64A6-415D-A5A0-B20A7BFA736E}" type="pres">
      <dgm:prSet presAssocID="{DE70F0F5-B237-4A3C-BE62-F49D1532CC3B}" presName="base" presStyleLbl="dkBgShp" presStyleIdx="1" presStyleCnt="2"/>
      <dgm:spPr/>
    </dgm:pt>
  </dgm:ptLst>
  <dgm:cxnLst>
    <dgm:cxn modelId="{D88A391C-5AE2-4735-9C66-33A384A5DC33}" type="presOf" srcId="{A26FCBF2-FE96-4EE3-BCA7-49559484E886}" destId="{3023C7B5-B1A0-47F5-AB80-70C06AC81BE6}" srcOrd="0" destOrd="0" presId="urn:microsoft.com/office/officeart/2005/8/layout/hList3"/>
    <dgm:cxn modelId="{A1618976-D9DB-4800-9C54-B551BD18AA68}" srcId="{DE70F0F5-B237-4A3C-BE62-F49D1532CC3B}" destId="{834F6ADF-61CB-4B9D-9F08-9C82C0A41D33}" srcOrd="0" destOrd="0" parTransId="{2915F257-5A03-4CF8-83CC-B31C8727C077}" sibTransId="{406E8314-5BC7-4961-9B21-5A9DCE5BF742}"/>
    <dgm:cxn modelId="{B57F2E8F-1548-4EC5-8CED-355D77138A59}" type="presOf" srcId="{834F6ADF-61CB-4B9D-9F08-9C82C0A41D33}" destId="{88BD812F-D3DE-44C0-8C52-2E965DA9E037}" srcOrd="0" destOrd="0" presId="urn:microsoft.com/office/officeart/2005/8/layout/hList3"/>
    <dgm:cxn modelId="{21A6FDA2-F3B6-42E8-A404-495AB0700439}" type="presOf" srcId="{DE70F0F5-B237-4A3C-BE62-F49D1532CC3B}" destId="{F9D7309D-084F-47C8-85DF-61A08D38A9F8}" srcOrd="0" destOrd="0" presId="urn:microsoft.com/office/officeart/2005/8/layout/hList3"/>
    <dgm:cxn modelId="{B9CC31AA-4906-4CA8-BBFD-50526A9D7B13}" srcId="{A26FCBF2-FE96-4EE3-BCA7-49559484E886}" destId="{DE70F0F5-B237-4A3C-BE62-F49D1532CC3B}" srcOrd="0" destOrd="0" parTransId="{908E29BC-75C7-4C4B-B3DB-628EF024B1EB}" sibTransId="{93C08C32-11DE-46D1-9D59-7517DCE1B08D}"/>
    <dgm:cxn modelId="{63FC1FCA-C29E-41D6-BA46-BDD93339D7AD}" srcId="{DE70F0F5-B237-4A3C-BE62-F49D1532CC3B}" destId="{EC84F115-6607-4681-B061-5B1763E5D080}" srcOrd="1" destOrd="0" parTransId="{C79DC02E-558E-452E-B205-DC68FF77B2D6}" sibTransId="{16F20CEA-AB0C-4138-BFA8-723BB28FAE44}"/>
    <dgm:cxn modelId="{587146E0-D503-40CA-840E-6C635925E74C}" type="presOf" srcId="{EC84F115-6607-4681-B061-5B1763E5D080}" destId="{3EF4F311-142D-49BB-8595-5BC5C5A37F05}" srcOrd="0" destOrd="0" presId="urn:microsoft.com/office/officeart/2005/8/layout/hList3"/>
    <dgm:cxn modelId="{F48A847A-6E84-416A-9E4C-EF210C1B33F1}" type="presParOf" srcId="{3023C7B5-B1A0-47F5-AB80-70C06AC81BE6}" destId="{F9D7309D-084F-47C8-85DF-61A08D38A9F8}" srcOrd="0" destOrd="0" presId="urn:microsoft.com/office/officeart/2005/8/layout/hList3"/>
    <dgm:cxn modelId="{7A64C953-D254-4CDA-B0E7-A7D97D8D26FE}" type="presParOf" srcId="{3023C7B5-B1A0-47F5-AB80-70C06AC81BE6}" destId="{0F4DC1BC-DB9F-4A00-8E28-BEDA813EF699}" srcOrd="1" destOrd="0" presId="urn:microsoft.com/office/officeart/2005/8/layout/hList3"/>
    <dgm:cxn modelId="{F920C8EC-0FCB-4776-AB33-DA6FD932E955}" type="presParOf" srcId="{0F4DC1BC-DB9F-4A00-8E28-BEDA813EF699}" destId="{88BD812F-D3DE-44C0-8C52-2E965DA9E037}" srcOrd="0" destOrd="0" presId="urn:microsoft.com/office/officeart/2005/8/layout/hList3"/>
    <dgm:cxn modelId="{7F364FE5-93CC-4D50-93F4-6D8FE9256ED5}" type="presParOf" srcId="{0F4DC1BC-DB9F-4A00-8E28-BEDA813EF699}" destId="{3EF4F311-142D-49BB-8595-5BC5C5A37F05}" srcOrd="1" destOrd="0" presId="urn:microsoft.com/office/officeart/2005/8/layout/hList3"/>
    <dgm:cxn modelId="{E883AD65-E243-4728-B3DD-40C65B2E5FBB}" type="presParOf" srcId="{3023C7B5-B1A0-47F5-AB80-70C06AC81BE6}" destId="{FAF34A30-64A6-415D-A5A0-B20A7BFA736E}"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12DEACD-D3DD-4E50-88A9-F66F7BA09063}" type="doc">
      <dgm:prSet loTypeId="urn:microsoft.com/office/officeart/2018/2/layout/IconLabelDescriptionList" loCatId="icon" qsTypeId="urn:microsoft.com/office/officeart/2005/8/quickstyle/simple1" qsCatId="simple" csTypeId="urn:microsoft.com/office/officeart/2005/8/colors/accent1_2" csCatId="accent1" phldr="1"/>
      <dgm:spPr/>
      <dgm:t>
        <a:bodyPr/>
        <a:lstStyle/>
        <a:p>
          <a:endParaRPr lang="en-US"/>
        </a:p>
      </dgm:t>
    </dgm:pt>
    <dgm:pt modelId="{83479701-F857-44B3-A095-59F69BBCD49C}">
      <dgm:prSet phldrT="[Text]"/>
      <dgm:spPr/>
      <dgm:t>
        <a:bodyPr/>
        <a:lstStyle/>
        <a:p>
          <a:pPr>
            <a:lnSpc>
              <a:spcPct val="100000"/>
            </a:lnSpc>
            <a:defRPr b="1"/>
          </a:pPr>
          <a:r>
            <a:rPr lang="en-US"/>
            <a:t>Provider Tool Kit </a:t>
          </a:r>
        </a:p>
      </dgm:t>
    </dgm:pt>
    <dgm:pt modelId="{88983330-FFDF-47AD-A231-4FEABB2EE88C}" type="parTrans" cxnId="{FA43E522-4F62-4004-BA6F-27CC0E643106}">
      <dgm:prSet/>
      <dgm:spPr/>
      <dgm:t>
        <a:bodyPr/>
        <a:lstStyle/>
        <a:p>
          <a:endParaRPr lang="en-US"/>
        </a:p>
      </dgm:t>
    </dgm:pt>
    <dgm:pt modelId="{3D01B38D-38A2-4F8D-911B-CFF9A7114D3C}" type="sibTrans" cxnId="{FA43E522-4F62-4004-BA6F-27CC0E643106}">
      <dgm:prSet/>
      <dgm:spPr/>
      <dgm:t>
        <a:bodyPr/>
        <a:lstStyle/>
        <a:p>
          <a:endParaRPr lang="en-US"/>
        </a:p>
      </dgm:t>
    </dgm:pt>
    <dgm:pt modelId="{537A4F3B-BC3D-474C-AF9C-6594277308FC}">
      <dgm:prSet phldrT="[Text]"/>
      <dgm:spPr/>
      <dgm:t>
        <a:bodyPr/>
        <a:lstStyle/>
        <a:p>
          <a:pPr>
            <a:lnSpc>
              <a:spcPct val="100000"/>
            </a:lnSpc>
          </a:pPr>
          <a:r>
            <a:rPr lang="en-US"/>
            <a:t>Where to find resources, documents, and additional support to help you provide exceptional patient care</a:t>
          </a:r>
        </a:p>
      </dgm:t>
    </dgm:pt>
    <dgm:pt modelId="{8705EE86-A037-4552-8335-66EA5FB605B6}" type="parTrans" cxnId="{12E81696-F7CA-47F4-9224-9BC291D4EE5A}">
      <dgm:prSet/>
      <dgm:spPr/>
      <dgm:t>
        <a:bodyPr/>
        <a:lstStyle/>
        <a:p>
          <a:endParaRPr lang="en-US"/>
        </a:p>
      </dgm:t>
    </dgm:pt>
    <dgm:pt modelId="{10FAB464-ADA8-4F3F-B444-D8B8B539E1D2}" type="sibTrans" cxnId="{12E81696-F7CA-47F4-9224-9BC291D4EE5A}">
      <dgm:prSet/>
      <dgm:spPr/>
      <dgm:t>
        <a:bodyPr/>
        <a:lstStyle/>
        <a:p>
          <a:endParaRPr lang="en-US"/>
        </a:p>
      </dgm:t>
    </dgm:pt>
    <dgm:pt modelId="{8F4B59B0-6EF6-4662-A148-4BD8CE0710F1}">
      <dgm:prSet/>
      <dgm:spPr/>
      <dgm:t>
        <a:bodyPr/>
        <a:lstStyle/>
        <a:p>
          <a:pPr>
            <a:lnSpc>
              <a:spcPct val="100000"/>
            </a:lnSpc>
          </a:pPr>
          <a:r>
            <a:rPr lang="en-US" dirty="0">
              <a:hlinkClick xmlns:r="http://schemas.openxmlformats.org/officeDocument/2006/relationships" r:id="rId1"/>
            </a:rPr>
            <a:t>https://www.connecticare.com/providers/resources/provider-toolkit</a:t>
          </a:r>
          <a:endParaRPr lang="en-US" dirty="0"/>
        </a:p>
        <a:p>
          <a:pPr>
            <a:lnSpc>
              <a:spcPct val="100000"/>
            </a:lnSpc>
          </a:pPr>
          <a:endParaRPr lang="en-US" dirty="0"/>
        </a:p>
      </dgm:t>
    </dgm:pt>
    <dgm:pt modelId="{E8E8B5CD-71D8-4F9A-A48A-F277AC21A85B}" type="parTrans" cxnId="{F35CC2E7-0551-4497-8202-644C8FAD69DE}">
      <dgm:prSet/>
      <dgm:spPr/>
      <dgm:t>
        <a:bodyPr/>
        <a:lstStyle/>
        <a:p>
          <a:endParaRPr lang="en-US"/>
        </a:p>
      </dgm:t>
    </dgm:pt>
    <dgm:pt modelId="{245E5DBF-20AD-4607-8B4F-B66962C94B3F}" type="sibTrans" cxnId="{F35CC2E7-0551-4497-8202-644C8FAD69DE}">
      <dgm:prSet/>
      <dgm:spPr/>
      <dgm:t>
        <a:bodyPr/>
        <a:lstStyle/>
        <a:p>
          <a:endParaRPr lang="en-US"/>
        </a:p>
      </dgm:t>
    </dgm:pt>
    <dgm:pt modelId="{B672CD10-71F0-436C-995E-F21CD7FCE086}">
      <dgm:prSet phldrT="[Text]"/>
      <dgm:spPr/>
      <dgm:t>
        <a:bodyPr/>
        <a:lstStyle/>
        <a:p>
          <a:pPr>
            <a:lnSpc>
              <a:spcPct val="100000"/>
            </a:lnSpc>
          </a:pPr>
          <a:endParaRPr lang="en-US" dirty="0"/>
        </a:p>
      </dgm:t>
    </dgm:pt>
    <dgm:pt modelId="{BF9BEE93-FA00-4DAF-954C-B1FE1561DE52}" type="parTrans" cxnId="{0587A577-CDD0-46EA-884B-C70236BD87C7}">
      <dgm:prSet/>
      <dgm:spPr/>
      <dgm:t>
        <a:bodyPr/>
        <a:lstStyle/>
        <a:p>
          <a:endParaRPr lang="en-US"/>
        </a:p>
      </dgm:t>
    </dgm:pt>
    <dgm:pt modelId="{6B433013-049A-4601-BCF4-366307AB905D}" type="sibTrans" cxnId="{0587A577-CDD0-46EA-884B-C70236BD87C7}">
      <dgm:prSet/>
      <dgm:spPr/>
      <dgm:t>
        <a:bodyPr/>
        <a:lstStyle/>
        <a:p>
          <a:endParaRPr lang="en-US"/>
        </a:p>
      </dgm:t>
    </dgm:pt>
    <dgm:pt modelId="{5701EDB2-7DB7-4144-8D54-40C8343822BD}">
      <dgm:prSet phldrT="[Text]"/>
      <dgm:spPr/>
      <dgm:t>
        <a:bodyPr/>
        <a:lstStyle/>
        <a:p>
          <a:pPr>
            <a:lnSpc>
              <a:spcPct val="100000"/>
            </a:lnSpc>
          </a:pPr>
          <a:endParaRPr lang="en-US" dirty="0"/>
        </a:p>
      </dgm:t>
    </dgm:pt>
    <dgm:pt modelId="{BBA874E7-8A27-4E63-8811-388560192D4A}" type="parTrans" cxnId="{84E34E7A-389F-4962-BD5C-46650541A861}">
      <dgm:prSet/>
      <dgm:spPr/>
      <dgm:t>
        <a:bodyPr/>
        <a:lstStyle/>
        <a:p>
          <a:endParaRPr lang="en-US"/>
        </a:p>
      </dgm:t>
    </dgm:pt>
    <dgm:pt modelId="{3BDAB7DB-1107-42E3-BCBE-386A84CD742A}" type="sibTrans" cxnId="{84E34E7A-389F-4962-BD5C-46650541A861}">
      <dgm:prSet/>
      <dgm:spPr/>
      <dgm:t>
        <a:bodyPr/>
        <a:lstStyle/>
        <a:p>
          <a:endParaRPr lang="en-US"/>
        </a:p>
      </dgm:t>
    </dgm:pt>
    <dgm:pt modelId="{8E6B242B-CB7E-4B8E-ADC0-5B749699797D}">
      <dgm:prSet/>
      <dgm:spPr/>
      <dgm:t>
        <a:bodyPr/>
        <a:lstStyle/>
        <a:p>
          <a:pPr>
            <a:lnSpc>
              <a:spcPct val="100000"/>
            </a:lnSpc>
            <a:defRPr b="1"/>
          </a:pPr>
          <a:r>
            <a:rPr lang="en-US"/>
            <a:t>Find Our Most Current Updates</a:t>
          </a:r>
        </a:p>
      </dgm:t>
    </dgm:pt>
    <dgm:pt modelId="{A90FC4FA-6579-4863-8DAB-02A16FA1072E}" type="parTrans" cxnId="{6828D9BE-4082-42D9-8048-00DE2AA46220}">
      <dgm:prSet/>
      <dgm:spPr/>
      <dgm:t>
        <a:bodyPr/>
        <a:lstStyle/>
        <a:p>
          <a:endParaRPr lang="en-US"/>
        </a:p>
      </dgm:t>
    </dgm:pt>
    <dgm:pt modelId="{1BB71502-CF14-429A-9C55-96A9E455EED6}" type="sibTrans" cxnId="{6828D9BE-4082-42D9-8048-00DE2AA46220}">
      <dgm:prSet/>
      <dgm:spPr/>
      <dgm:t>
        <a:bodyPr/>
        <a:lstStyle/>
        <a:p>
          <a:endParaRPr lang="en-US"/>
        </a:p>
      </dgm:t>
    </dgm:pt>
    <dgm:pt modelId="{18033AD4-B8DD-4239-9EDD-D0FBDAF8EDC8}">
      <dgm:prSet/>
      <dgm:spPr/>
      <dgm:t>
        <a:bodyPr/>
        <a:lstStyle/>
        <a:p>
          <a:pPr>
            <a:lnSpc>
              <a:spcPct val="100000"/>
            </a:lnSpc>
          </a:pPr>
          <a:r>
            <a:rPr lang="en-US" b="1" i="0">
              <a:hlinkClick xmlns:r="http://schemas.openxmlformats.org/officeDocument/2006/relationships" r:id="rId2"/>
            </a:rPr>
            <a:t>Keep Your Directory Information Current</a:t>
          </a:r>
          <a:endParaRPr lang="en-US"/>
        </a:p>
      </dgm:t>
    </dgm:pt>
    <dgm:pt modelId="{B69683D4-A561-44B1-B6F7-9B4482C41860}" type="parTrans" cxnId="{794D0BBD-5C70-4CAE-A7F3-32C663CB4A44}">
      <dgm:prSet/>
      <dgm:spPr/>
      <dgm:t>
        <a:bodyPr/>
        <a:lstStyle/>
        <a:p>
          <a:endParaRPr lang="en-US"/>
        </a:p>
      </dgm:t>
    </dgm:pt>
    <dgm:pt modelId="{6A1E22AE-05A3-4B17-9ABF-E32D403BFBDF}" type="sibTrans" cxnId="{794D0BBD-5C70-4CAE-A7F3-32C663CB4A44}">
      <dgm:prSet/>
      <dgm:spPr/>
      <dgm:t>
        <a:bodyPr/>
        <a:lstStyle/>
        <a:p>
          <a:endParaRPr lang="en-US"/>
        </a:p>
      </dgm:t>
    </dgm:pt>
    <dgm:pt modelId="{B697064B-4E5F-4FF8-929D-67BF8756870C}">
      <dgm:prSet/>
      <dgm:spPr/>
      <dgm:t>
        <a:bodyPr/>
        <a:lstStyle/>
        <a:p>
          <a:pPr>
            <a:lnSpc>
              <a:spcPct val="100000"/>
            </a:lnSpc>
          </a:pPr>
          <a:r>
            <a:rPr lang="en-US" b="1" i="0">
              <a:hlinkClick xmlns:r="http://schemas.openxmlformats.org/officeDocument/2006/relationships" r:id="rId3"/>
            </a:rPr>
            <a:t>2025 Summary of Companies, Lines of Business, Networks &amp; Benefit Plans</a:t>
          </a:r>
          <a:endParaRPr lang="en-US" b="0" i="0"/>
        </a:p>
      </dgm:t>
    </dgm:pt>
    <dgm:pt modelId="{8F130780-517D-42FD-A749-77BCFB79BF0B}" type="parTrans" cxnId="{FB5BEA98-23B8-48D4-83B4-9B38413E19B9}">
      <dgm:prSet/>
      <dgm:spPr/>
      <dgm:t>
        <a:bodyPr/>
        <a:lstStyle/>
        <a:p>
          <a:endParaRPr lang="en-US"/>
        </a:p>
      </dgm:t>
    </dgm:pt>
    <dgm:pt modelId="{128CB2D3-831B-480C-B7B0-07205101C519}" type="sibTrans" cxnId="{FB5BEA98-23B8-48D4-83B4-9B38413E19B9}">
      <dgm:prSet/>
      <dgm:spPr/>
      <dgm:t>
        <a:bodyPr/>
        <a:lstStyle/>
        <a:p>
          <a:endParaRPr lang="en-US"/>
        </a:p>
      </dgm:t>
    </dgm:pt>
    <dgm:pt modelId="{7EEBAFDA-1CDB-4AF3-8A0B-C587990E6FE8}">
      <dgm:prSet/>
      <dgm:spPr/>
      <dgm:t>
        <a:bodyPr/>
        <a:lstStyle/>
        <a:p>
          <a:pPr>
            <a:lnSpc>
              <a:spcPct val="100000"/>
            </a:lnSpc>
          </a:pPr>
          <a:r>
            <a:rPr lang="en-US" b="1" i="0">
              <a:hlinkClick xmlns:r="http://schemas.openxmlformats.org/officeDocument/2006/relationships" r:id="rId4"/>
            </a:rPr>
            <a:t>2024 Summary of Companies, Lines of Business, Networks &amp; Benefit Plans</a:t>
          </a:r>
          <a:r>
            <a:rPr lang="en-US" b="0" i="0"/>
            <a:t> - </a:t>
          </a:r>
          <a:r>
            <a:rPr lang="en-US" b="1" i="0"/>
            <a:t>Updated 7/22/2024</a:t>
          </a:r>
          <a:endParaRPr lang="en-US" b="0" i="0"/>
        </a:p>
      </dgm:t>
    </dgm:pt>
    <dgm:pt modelId="{5D55551D-FEE0-4DBB-8297-E7012CE20AD8}" type="parTrans" cxnId="{D9324AE5-72CC-4A9F-89A7-33E0A3BD86AB}">
      <dgm:prSet/>
      <dgm:spPr/>
      <dgm:t>
        <a:bodyPr/>
        <a:lstStyle/>
        <a:p>
          <a:endParaRPr lang="en-US"/>
        </a:p>
      </dgm:t>
    </dgm:pt>
    <dgm:pt modelId="{3C472FF0-8473-4366-AA38-869B8C3A8C6B}" type="sibTrans" cxnId="{D9324AE5-72CC-4A9F-89A7-33E0A3BD86AB}">
      <dgm:prSet/>
      <dgm:spPr/>
      <dgm:t>
        <a:bodyPr/>
        <a:lstStyle/>
        <a:p>
          <a:endParaRPr lang="en-US"/>
        </a:p>
      </dgm:t>
    </dgm:pt>
    <dgm:pt modelId="{9C02E1CD-CFAE-4098-94EB-3D00CAD8712A}">
      <dgm:prSet/>
      <dgm:spPr/>
      <dgm:t>
        <a:bodyPr/>
        <a:lstStyle/>
        <a:p>
          <a:pPr>
            <a:lnSpc>
              <a:spcPct val="100000"/>
            </a:lnSpc>
          </a:pPr>
          <a:r>
            <a:rPr lang="en-US" b="1" i="0">
              <a:hlinkClick xmlns:r="http://schemas.openxmlformats.org/officeDocument/2006/relationships" r:id="rId5"/>
            </a:rPr>
            <a:t>Access, Availability &amp; After-Hours Coverage Standards</a:t>
          </a:r>
          <a:endParaRPr lang="en-US" b="0" i="0"/>
        </a:p>
      </dgm:t>
    </dgm:pt>
    <dgm:pt modelId="{D9E0F8DE-7EDD-4410-8669-93654C174C10}" type="parTrans" cxnId="{B908384E-88CA-4042-82C1-12B7A7EF0EFF}">
      <dgm:prSet/>
      <dgm:spPr/>
      <dgm:t>
        <a:bodyPr/>
        <a:lstStyle/>
        <a:p>
          <a:endParaRPr lang="en-US"/>
        </a:p>
      </dgm:t>
    </dgm:pt>
    <dgm:pt modelId="{D9C8E1A0-F163-448C-A2A1-4C24C0FB6A02}" type="sibTrans" cxnId="{B908384E-88CA-4042-82C1-12B7A7EF0EFF}">
      <dgm:prSet/>
      <dgm:spPr/>
      <dgm:t>
        <a:bodyPr/>
        <a:lstStyle/>
        <a:p>
          <a:endParaRPr lang="en-US"/>
        </a:p>
      </dgm:t>
    </dgm:pt>
    <dgm:pt modelId="{E6CBF5A0-4A8F-49CE-8DF0-E2AD41D5C9ED}">
      <dgm:prSet/>
      <dgm:spPr/>
      <dgm:t>
        <a:bodyPr/>
        <a:lstStyle/>
        <a:p>
          <a:pPr>
            <a:lnSpc>
              <a:spcPct val="100000"/>
            </a:lnSpc>
          </a:pPr>
          <a:r>
            <a:rPr lang="en-US" b="1" i="0">
              <a:hlinkClick xmlns:r="http://schemas.openxmlformats.org/officeDocument/2006/relationships" r:id="rId6"/>
            </a:rPr>
            <a:t>Laboratory Benefit Management Program - Provider Training Guide</a:t>
          </a:r>
          <a:endParaRPr lang="en-US" b="0" i="0"/>
        </a:p>
      </dgm:t>
    </dgm:pt>
    <dgm:pt modelId="{B38DDFA6-0746-4296-987D-3D28D72377D6}" type="parTrans" cxnId="{B93CFC5D-D55C-4F17-B406-DF32E7CB6542}">
      <dgm:prSet/>
      <dgm:spPr/>
      <dgm:t>
        <a:bodyPr/>
        <a:lstStyle/>
        <a:p>
          <a:endParaRPr lang="en-US"/>
        </a:p>
      </dgm:t>
    </dgm:pt>
    <dgm:pt modelId="{861423DF-7931-46C5-BB81-C4CAF4828E5A}" type="sibTrans" cxnId="{B93CFC5D-D55C-4F17-B406-DF32E7CB6542}">
      <dgm:prSet/>
      <dgm:spPr/>
      <dgm:t>
        <a:bodyPr/>
        <a:lstStyle/>
        <a:p>
          <a:endParaRPr lang="en-US"/>
        </a:p>
      </dgm:t>
    </dgm:pt>
    <dgm:pt modelId="{0C2B6442-7E36-4027-B8C7-F2DBB4B699CF}" type="pres">
      <dgm:prSet presAssocID="{812DEACD-D3DD-4E50-88A9-F66F7BA09063}" presName="root" presStyleCnt="0">
        <dgm:presLayoutVars>
          <dgm:dir/>
          <dgm:resizeHandles val="exact"/>
        </dgm:presLayoutVars>
      </dgm:prSet>
      <dgm:spPr/>
    </dgm:pt>
    <dgm:pt modelId="{09D25C42-DCCF-4DD8-B85C-D7491D6D930F}" type="pres">
      <dgm:prSet presAssocID="{83479701-F857-44B3-A095-59F69BBCD49C}" presName="compNode" presStyleCnt="0"/>
      <dgm:spPr/>
    </dgm:pt>
    <dgm:pt modelId="{FACB114B-2E93-4201-86F2-7910916FA986}" type="pres">
      <dgm:prSet presAssocID="{83479701-F857-44B3-A095-59F69BBCD49C}" presName="iconRect" presStyleLbl="node1" presStyleIdx="0" presStyleCnt="2"/>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First Aid Kit"/>
        </a:ext>
      </dgm:extLst>
    </dgm:pt>
    <dgm:pt modelId="{4BD1B42B-E0E9-44FF-94EF-741E5F453445}" type="pres">
      <dgm:prSet presAssocID="{83479701-F857-44B3-A095-59F69BBCD49C}" presName="iconSpace" presStyleCnt="0"/>
      <dgm:spPr/>
    </dgm:pt>
    <dgm:pt modelId="{01D5D94A-211C-41D7-B2B8-8D06E3E12CA0}" type="pres">
      <dgm:prSet presAssocID="{83479701-F857-44B3-A095-59F69BBCD49C}" presName="parTx" presStyleLbl="revTx" presStyleIdx="0" presStyleCnt="4">
        <dgm:presLayoutVars>
          <dgm:chMax val="0"/>
          <dgm:chPref val="0"/>
        </dgm:presLayoutVars>
      </dgm:prSet>
      <dgm:spPr/>
    </dgm:pt>
    <dgm:pt modelId="{3FC4DA45-54DA-49A7-933D-B62C242E5BD8}" type="pres">
      <dgm:prSet presAssocID="{83479701-F857-44B3-A095-59F69BBCD49C}" presName="txSpace" presStyleCnt="0"/>
      <dgm:spPr/>
    </dgm:pt>
    <dgm:pt modelId="{EF74EED2-CE2A-41E1-9DBB-F44AC7EA1C42}" type="pres">
      <dgm:prSet presAssocID="{83479701-F857-44B3-A095-59F69BBCD49C}" presName="desTx" presStyleLbl="revTx" presStyleIdx="1" presStyleCnt="4">
        <dgm:presLayoutVars/>
      </dgm:prSet>
      <dgm:spPr/>
    </dgm:pt>
    <dgm:pt modelId="{AC917F56-F656-47D3-BA69-0092F2303F6F}" type="pres">
      <dgm:prSet presAssocID="{3D01B38D-38A2-4F8D-911B-CFF9A7114D3C}" presName="sibTrans" presStyleCnt="0"/>
      <dgm:spPr/>
    </dgm:pt>
    <dgm:pt modelId="{B70ADC50-D68E-4F5C-B30D-FB67359A9F38}" type="pres">
      <dgm:prSet presAssocID="{8E6B242B-CB7E-4B8E-ADC0-5B749699797D}" presName="compNode" presStyleCnt="0"/>
      <dgm:spPr/>
    </dgm:pt>
    <dgm:pt modelId="{FD7B6720-5CEE-43C7-87C9-E06EF01AF392}" type="pres">
      <dgm:prSet presAssocID="{8E6B242B-CB7E-4B8E-ADC0-5B749699797D}" presName="iconRect" presStyleLbl="node1" presStyleIdx="1" presStyleCnt="2"/>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Server"/>
        </a:ext>
      </dgm:extLst>
    </dgm:pt>
    <dgm:pt modelId="{825B1B2C-8580-4EDB-AF5E-3546F4DEA6C0}" type="pres">
      <dgm:prSet presAssocID="{8E6B242B-CB7E-4B8E-ADC0-5B749699797D}" presName="iconSpace" presStyleCnt="0"/>
      <dgm:spPr/>
    </dgm:pt>
    <dgm:pt modelId="{44585105-3BA5-4E7F-9008-6EEA7FEFC10B}" type="pres">
      <dgm:prSet presAssocID="{8E6B242B-CB7E-4B8E-ADC0-5B749699797D}" presName="parTx" presStyleLbl="revTx" presStyleIdx="2" presStyleCnt="4">
        <dgm:presLayoutVars>
          <dgm:chMax val="0"/>
          <dgm:chPref val="0"/>
        </dgm:presLayoutVars>
      </dgm:prSet>
      <dgm:spPr/>
    </dgm:pt>
    <dgm:pt modelId="{F2E3036F-1BB7-43D5-B309-0E992DB8EAA5}" type="pres">
      <dgm:prSet presAssocID="{8E6B242B-CB7E-4B8E-ADC0-5B749699797D}" presName="txSpace" presStyleCnt="0"/>
      <dgm:spPr/>
    </dgm:pt>
    <dgm:pt modelId="{172984D1-85FB-4F3F-A8BA-ACBCFC87A9F1}" type="pres">
      <dgm:prSet presAssocID="{8E6B242B-CB7E-4B8E-ADC0-5B749699797D}" presName="desTx" presStyleLbl="revTx" presStyleIdx="3" presStyleCnt="4">
        <dgm:presLayoutVars/>
      </dgm:prSet>
      <dgm:spPr/>
    </dgm:pt>
  </dgm:ptLst>
  <dgm:cxnLst>
    <dgm:cxn modelId="{58869C0F-B293-4C99-AEE7-3BAABCDC68CA}" type="presOf" srcId="{8F4B59B0-6EF6-4662-A148-4BD8CE0710F1}" destId="{EF74EED2-CE2A-41E1-9DBB-F44AC7EA1C42}" srcOrd="0" destOrd="3" presId="urn:microsoft.com/office/officeart/2018/2/layout/IconLabelDescriptionList"/>
    <dgm:cxn modelId="{C000D81F-35E9-4509-B1B8-27AED02EFD87}" type="presOf" srcId="{B672CD10-71F0-436C-995E-F21CD7FCE086}" destId="{EF74EED2-CE2A-41E1-9DBB-F44AC7EA1C42}" srcOrd="0" destOrd="2" presId="urn:microsoft.com/office/officeart/2018/2/layout/IconLabelDescriptionList"/>
    <dgm:cxn modelId="{FA43E522-4F62-4004-BA6F-27CC0E643106}" srcId="{812DEACD-D3DD-4E50-88A9-F66F7BA09063}" destId="{83479701-F857-44B3-A095-59F69BBCD49C}" srcOrd="0" destOrd="0" parTransId="{88983330-FFDF-47AD-A231-4FEABB2EE88C}" sibTransId="{3D01B38D-38A2-4F8D-911B-CFF9A7114D3C}"/>
    <dgm:cxn modelId="{005E3B2A-FA6D-4C3E-A018-BEE24DAFF62B}" type="presOf" srcId="{18033AD4-B8DD-4239-9EDD-D0FBDAF8EDC8}" destId="{172984D1-85FB-4F3F-A8BA-ACBCFC87A9F1}" srcOrd="0" destOrd="0" presId="urn:microsoft.com/office/officeart/2018/2/layout/IconLabelDescriptionList"/>
    <dgm:cxn modelId="{9383BB37-FDE7-4800-9370-219A47D242BF}" type="presOf" srcId="{537A4F3B-BC3D-474C-AF9C-6594277308FC}" destId="{EF74EED2-CE2A-41E1-9DBB-F44AC7EA1C42}" srcOrd="0" destOrd="0" presId="urn:microsoft.com/office/officeart/2018/2/layout/IconLabelDescriptionList"/>
    <dgm:cxn modelId="{B93CFC5D-D55C-4F17-B406-DF32E7CB6542}" srcId="{8E6B242B-CB7E-4B8E-ADC0-5B749699797D}" destId="{E6CBF5A0-4A8F-49CE-8DF0-E2AD41D5C9ED}" srcOrd="4" destOrd="0" parTransId="{B38DDFA6-0746-4296-987D-3D28D72377D6}" sibTransId="{861423DF-7931-46C5-BB81-C4CAF4828E5A}"/>
    <dgm:cxn modelId="{BA41FB67-9383-416F-86C9-706BA7A90085}" type="presOf" srcId="{7EEBAFDA-1CDB-4AF3-8A0B-C587990E6FE8}" destId="{172984D1-85FB-4F3F-A8BA-ACBCFC87A9F1}" srcOrd="0" destOrd="2" presId="urn:microsoft.com/office/officeart/2018/2/layout/IconLabelDescriptionList"/>
    <dgm:cxn modelId="{B908384E-88CA-4042-82C1-12B7A7EF0EFF}" srcId="{8E6B242B-CB7E-4B8E-ADC0-5B749699797D}" destId="{9C02E1CD-CFAE-4098-94EB-3D00CAD8712A}" srcOrd="3" destOrd="0" parTransId="{D9E0F8DE-7EDD-4410-8669-93654C174C10}" sibTransId="{D9C8E1A0-F163-448C-A2A1-4C24C0FB6A02}"/>
    <dgm:cxn modelId="{6322E84E-ABC8-4D17-91F4-E7497492F5B2}" type="presOf" srcId="{83479701-F857-44B3-A095-59F69BBCD49C}" destId="{01D5D94A-211C-41D7-B2B8-8D06E3E12CA0}" srcOrd="0" destOrd="0" presId="urn:microsoft.com/office/officeart/2018/2/layout/IconLabelDescriptionList"/>
    <dgm:cxn modelId="{8E5FFB75-BABA-4611-B1DC-31E2695A3D32}" type="presOf" srcId="{B697064B-4E5F-4FF8-929D-67BF8756870C}" destId="{172984D1-85FB-4F3F-A8BA-ACBCFC87A9F1}" srcOrd="0" destOrd="1" presId="urn:microsoft.com/office/officeart/2018/2/layout/IconLabelDescriptionList"/>
    <dgm:cxn modelId="{0587A577-CDD0-46EA-884B-C70236BD87C7}" srcId="{83479701-F857-44B3-A095-59F69BBCD49C}" destId="{B672CD10-71F0-436C-995E-F21CD7FCE086}" srcOrd="2" destOrd="0" parTransId="{BF9BEE93-FA00-4DAF-954C-B1FE1561DE52}" sibTransId="{6B433013-049A-4601-BCF4-366307AB905D}"/>
    <dgm:cxn modelId="{84E34E7A-389F-4962-BD5C-46650541A861}" srcId="{83479701-F857-44B3-A095-59F69BBCD49C}" destId="{5701EDB2-7DB7-4144-8D54-40C8343822BD}" srcOrd="1" destOrd="0" parTransId="{BBA874E7-8A27-4E63-8811-388560192D4A}" sibTransId="{3BDAB7DB-1107-42E3-BCBE-386A84CD742A}"/>
    <dgm:cxn modelId="{12E81696-F7CA-47F4-9224-9BC291D4EE5A}" srcId="{83479701-F857-44B3-A095-59F69BBCD49C}" destId="{537A4F3B-BC3D-474C-AF9C-6594277308FC}" srcOrd="0" destOrd="0" parTransId="{8705EE86-A037-4552-8335-66EA5FB605B6}" sibTransId="{10FAB464-ADA8-4F3F-B444-D8B8B539E1D2}"/>
    <dgm:cxn modelId="{FB5BEA98-23B8-48D4-83B4-9B38413E19B9}" srcId="{8E6B242B-CB7E-4B8E-ADC0-5B749699797D}" destId="{B697064B-4E5F-4FF8-929D-67BF8756870C}" srcOrd="1" destOrd="0" parTransId="{8F130780-517D-42FD-A749-77BCFB79BF0B}" sibTransId="{128CB2D3-831B-480C-B7B0-07205101C519}"/>
    <dgm:cxn modelId="{037E74A4-A005-4E98-A9C1-8B9309F1FBAF}" type="presOf" srcId="{9C02E1CD-CFAE-4098-94EB-3D00CAD8712A}" destId="{172984D1-85FB-4F3F-A8BA-ACBCFC87A9F1}" srcOrd="0" destOrd="3" presId="urn:microsoft.com/office/officeart/2018/2/layout/IconLabelDescriptionList"/>
    <dgm:cxn modelId="{72071BAB-8DFE-43E8-9C57-50FFB8E11757}" type="presOf" srcId="{E6CBF5A0-4A8F-49CE-8DF0-E2AD41D5C9ED}" destId="{172984D1-85FB-4F3F-A8BA-ACBCFC87A9F1}" srcOrd="0" destOrd="4" presId="urn:microsoft.com/office/officeart/2018/2/layout/IconLabelDescriptionList"/>
    <dgm:cxn modelId="{794D0BBD-5C70-4CAE-A7F3-32C663CB4A44}" srcId="{8E6B242B-CB7E-4B8E-ADC0-5B749699797D}" destId="{18033AD4-B8DD-4239-9EDD-D0FBDAF8EDC8}" srcOrd="0" destOrd="0" parTransId="{B69683D4-A561-44B1-B6F7-9B4482C41860}" sibTransId="{6A1E22AE-05A3-4B17-9ABF-E32D403BFBDF}"/>
    <dgm:cxn modelId="{6828D9BE-4082-42D9-8048-00DE2AA46220}" srcId="{812DEACD-D3DD-4E50-88A9-F66F7BA09063}" destId="{8E6B242B-CB7E-4B8E-ADC0-5B749699797D}" srcOrd="1" destOrd="0" parTransId="{A90FC4FA-6579-4863-8DAB-02A16FA1072E}" sibTransId="{1BB71502-CF14-429A-9C55-96A9E455EED6}"/>
    <dgm:cxn modelId="{680D29CA-B8D6-4F1E-8BD5-BD7E8D4C3FB2}" type="presOf" srcId="{8E6B242B-CB7E-4B8E-ADC0-5B749699797D}" destId="{44585105-3BA5-4E7F-9008-6EEA7FEFC10B}" srcOrd="0" destOrd="0" presId="urn:microsoft.com/office/officeart/2018/2/layout/IconLabelDescriptionList"/>
    <dgm:cxn modelId="{CB69CFD1-8A7B-40C7-9068-69C9508722DC}" type="presOf" srcId="{5701EDB2-7DB7-4144-8D54-40C8343822BD}" destId="{EF74EED2-CE2A-41E1-9DBB-F44AC7EA1C42}" srcOrd="0" destOrd="1" presId="urn:microsoft.com/office/officeart/2018/2/layout/IconLabelDescriptionList"/>
    <dgm:cxn modelId="{C8F5D7DA-C1DF-4A58-AB80-1BBF00D8D50F}" type="presOf" srcId="{812DEACD-D3DD-4E50-88A9-F66F7BA09063}" destId="{0C2B6442-7E36-4027-B8C7-F2DBB4B699CF}" srcOrd="0" destOrd="0" presId="urn:microsoft.com/office/officeart/2018/2/layout/IconLabelDescriptionList"/>
    <dgm:cxn modelId="{D9324AE5-72CC-4A9F-89A7-33E0A3BD86AB}" srcId="{8E6B242B-CB7E-4B8E-ADC0-5B749699797D}" destId="{7EEBAFDA-1CDB-4AF3-8A0B-C587990E6FE8}" srcOrd="2" destOrd="0" parTransId="{5D55551D-FEE0-4DBB-8297-E7012CE20AD8}" sibTransId="{3C472FF0-8473-4366-AA38-869B8C3A8C6B}"/>
    <dgm:cxn modelId="{F35CC2E7-0551-4497-8202-644C8FAD69DE}" srcId="{83479701-F857-44B3-A095-59F69BBCD49C}" destId="{8F4B59B0-6EF6-4662-A148-4BD8CE0710F1}" srcOrd="3" destOrd="0" parTransId="{E8E8B5CD-71D8-4F9A-A48A-F277AC21A85B}" sibTransId="{245E5DBF-20AD-4607-8B4F-B66962C94B3F}"/>
    <dgm:cxn modelId="{63FCDB3E-BC4E-4A3D-AE2B-DBAC34FF36E3}" type="presParOf" srcId="{0C2B6442-7E36-4027-B8C7-F2DBB4B699CF}" destId="{09D25C42-DCCF-4DD8-B85C-D7491D6D930F}" srcOrd="0" destOrd="0" presId="urn:microsoft.com/office/officeart/2018/2/layout/IconLabelDescriptionList"/>
    <dgm:cxn modelId="{F62C53EA-790D-4554-8ECF-FB7F421FE1DB}" type="presParOf" srcId="{09D25C42-DCCF-4DD8-B85C-D7491D6D930F}" destId="{FACB114B-2E93-4201-86F2-7910916FA986}" srcOrd="0" destOrd="0" presId="urn:microsoft.com/office/officeart/2018/2/layout/IconLabelDescriptionList"/>
    <dgm:cxn modelId="{FF601405-BE59-4BF9-8188-AABA34DDB5E5}" type="presParOf" srcId="{09D25C42-DCCF-4DD8-B85C-D7491D6D930F}" destId="{4BD1B42B-E0E9-44FF-94EF-741E5F453445}" srcOrd="1" destOrd="0" presId="urn:microsoft.com/office/officeart/2018/2/layout/IconLabelDescriptionList"/>
    <dgm:cxn modelId="{E4456506-A7DF-41F3-B35A-1FC033F1474E}" type="presParOf" srcId="{09D25C42-DCCF-4DD8-B85C-D7491D6D930F}" destId="{01D5D94A-211C-41D7-B2B8-8D06E3E12CA0}" srcOrd="2" destOrd="0" presId="urn:microsoft.com/office/officeart/2018/2/layout/IconLabelDescriptionList"/>
    <dgm:cxn modelId="{35AA510C-CBAD-46A6-8E0A-BF1820F56518}" type="presParOf" srcId="{09D25C42-DCCF-4DD8-B85C-D7491D6D930F}" destId="{3FC4DA45-54DA-49A7-933D-B62C242E5BD8}" srcOrd="3" destOrd="0" presId="urn:microsoft.com/office/officeart/2018/2/layout/IconLabelDescriptionList"/>
    <dgm:cxn modelId="{79165C21-776E-47C0-9055-44E2491715EA}" type="presParOf" srcId="{09D25C42-DCCF-4DD8-B85C-D7491D6D930F}" destId="{EF74EED2-CE2A-41E1-9DBB-F44AC7EA1C42}" srcOrd="4" destOrd="0" presId="urn:microsoft.com/office/officeart/2018/2/layout/IconLabelDescriptionList"/>
    <dgm:cxn modelId="{2D3A86FD-0CEE-447E-BF82-BE3705DE0F30}" type="presParOf" srcId="{0C2B6442-7E36-4027-B8C7-F2DBB4B699CF}" destId="{AC917F56-F656-47D3-BA69-0092F2303F6F}" srcOrd="1" destOrd="0" presId="urn:microsoft.com/office/officeart/2018/2/layout/IconLabelDescriptionList"/>
    <dgm:cxn modelId="{2A125EDA-5D5F-414B-98B1-9BA920089915}" type="presParOf" srcId="{0C2B6442-7E36-4027-B8C7-F2DBB4B699CF}" destId="{B70ADC50-D68E-4F5C-B30D-FB67359A9F38}" srcOrd="2" destOrd="0" presId="urn:microsoft.com/office/officeart/2018/2/layout/IconLabelDescriptionList"/>
    <dgm:cxn modelId="{8EB4B56A-92E4-435C-947E-F138BF14A18B}" type="presParOf" srcId="{B70ADC50-D68E-4F5C-B30D-FB67359A9F38}" destId="{FD7B6720-5CEE-43C7-87C9-E06EF01AF392}" srcOrd="0" destOrd="0" presId="urn:microsoft.com/office/officeart/2018/2/layout/IconLabelDescriptionList"/>
    <dgm:cxn modelId="{78A56968-CAC9-4032-9FCA-886164CE4935}" type="presParOf" srcId="{B70ADC50-D68E-4F5C-B30D-FB67359A9F38}" destId="{825B1B2C-8580-4EDB-AF5E-3546F4DEA6C0}" srcOrd="1" destOrd="0" presId="urn:microsoft.com/office/officeart/2018/2/layout/IconLabelDescriptionList"/>
    <dgm:cxn modelId="{6D9A0B49-809E-4AB5-94F1-296A5DFC4793}" type="presParOf" srcId="{B70ADC50-D68E-4F5C-B30D-FB67359A9F38}" destId="{44585105-3BA5-4E7F-9008-6EEA7FEFC10B}" srcOrd="2" destOrd="0" presId="urn:microsoft.com/office/officeart/2018/2/layout/IconLabelDescriptionList"/>
    <dgm:cxn modelId="{4D07EC16-2C08-4F2D-B8D5-0C66C57C91B7}" type="presParOf" srcId="{B70ADC50-D68E-4F5C-B30D-FB67359A9F38}" destId="{F2E3036F-1BB7-43D5-B309-0E992DB8EAA5}" srcOrd="3" destOrd="0" presId="urn:microsoft.com/office/officeart/2018/2/layout/IconLabelDescriptionList"/>
    <dgm:cxn modelId="{75A1AD38-205F-4131-AA36-A0D4AF859B71}" type="presParOf" srcId="{B70ADC50-D68E-4F5C-B30D-FB67359A9F38}" destId="{172984D1-85FB-4F3F-A8BA-ACBCFC87A9F1}"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1EE0E4-82F9-4A38-8CC4-3C5B4F3F4AA9}"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E451D06B-EB6C-4B2B-87DB-EC80B0078A89}">
      <dgm:prSet phldrT="[Text]"/>
      <dgm:spPr/>
      <dgm:t>
        <a:bodyPr/>
        <a:lstStyle/>
        <a:p>
          <a:pPr>
            <a:buFont typeface="+mj-lt"/>
            <a:buAutoNum type="arabicParenR"/>
          </a:pPr>
          <a:r>
            <a:rPr lang="en-US" b="1"/>
            <a:t>Provider Customer Service Phone Numbers</a:t>
          </a:r>
          <a:endParaRPr lang="en-US" dirty="0"/>
        </a:p>
      </dgm:t>
    </dgm:pt>
    <dgm:pt modelId="{B180D471-FFF3-42EC-89FE-24F6D170FA7C}" type="parTrans" cxnId="{D927F41A-901B-476D-9598-4C04F7C46138}">
      <dgm:prSet/>
      <dgm:spPr/>
      <dgm:t>
        <a:bodyPr/>
        <a:lstStyle/>
        <a:p>
          <a:endParaRPr lang="en-US"/>
        </a:p>
      </dgm:t>
    </dgm:pt>
    <dgm:pt modelId="{95FFECA1-E14A-464C-8330-28925683E985}" type="sibTrans" cxnId="{D927F41A-901B-476D-9598-4C04F7C46138}">
      <dgm:prSet/>
      <dgm:spPr/>
      <dgm:t>
        <a:bodyPr/>
        <a:lstStyle/>
        <a:p>
          <a:endParaRPr lang="en-US"/>
        </a:p>
      </dgm:t>
    </dgm:pt>
    <dgm:pt modelId="{32A1C341-6CEC-4D1D-89B3-71919838D6ED}">
      <dgm:prSet phldrT="[Text]" custT="1"/>
      <dgm:spPr/>
      <dgm:t>
        <a:bodyPr/>
        <a:lstStyle/>
        <a:p>
          <a:pPr>
            <a:buFont typeface="+mj-lt"/>
            <a:buAutoNum type="arabicParenR"/>
          </a:pPr>
          <a:r>
            <a:rPr lang="en-US" sz="2400"/>
            <a:t>Commercial:</a:t>
          </a:r>
        </a:p>
        <a:p>
          <a:pPr>
            <a:buFont typeface="+mj-lt"/>
            <a:buAutoNum type="arabicParenR"/>
          </a:pPr>
          <a:r>
            <a:rPr lang="en-US" sz="2400"/>
            <a:t> </a:t>
          </a:r>
          <a:r>
            <a:rPr lang="en-US" sz="2400" b="1"/>
            <a:t>800-828-3407</a:t>
          </a:r>
          <a:endParaRPr lang="en-US" sz="2400" dirty="0"/>
        </a:p>
      </dgm:t>
    </dgm:pt>
    <dgm:pt modelId="{175FC475-ECB7-4863-A42C-9EF2F4BA6C35}" type="parTrans" cxnId="{258F13CE-2032-403E-A4D4-4B2AEE92536A}">
      <dgm:prSet/>
      <dgm:spPr/>
      <dgm:t>
        <a:bodyPr/>
        <a:lstStyle/>
        <a:p>
          <a:endParaRPr lang="en-US"/>
        </a:p>
      </dgm:t>
    </dgm:pt>
    <dgm:pt modelId="{324F2358-F679-4D0D-8A9E-A9FF2AB0C316}" type="sibTrans" cxnId="{258F13CE-2032-403E-A4D4-4B2AEE92536A}">
      <dgm:prSet/>
      <dgm:spPr/>
      <dgm:t>
        <a:bodyPr/>
        <a:lstStyle/>
        <a:p>
          <a:endParaRPr lang="en-US"/>
        </a:p>
      </dgm:t>
    </dgm:pt>
    <dgm:pt modelId="{A096237E-910E-4B86-967D-FC3D0EC4635F}">
      <dgm:prSet phldrT="[Text]" custT="1"/>
      <dgm:spPr/>
      <dgm:t>
        <a:bodyPr/>
        <a:lstStyle/>
        <a:p>
          <a:pPr>
            <a:buFont typeface="Symbol" panose="05050102010706020507" pitchFamily="18" charset="2"/>
            <a:buChar char=""/>
          </a:pPr>
          <a:r>
            <a:rPr lang="en-US" sz="2400"/>
            <a:t>Medicare: </a:t>
          </a:r>
        </a:p>
        <a:p>
          <a:pPr>
            <a:buFont typeface="Symbol" panose="05050102010706020507" pitchFamily="18" charset="2"/>
            <a:buChar char=""/>
          </a:pPr>
          <a:r>
            <a:rPr lang="en-US" sz="2400" b="1"/>
            <a:t>877-224-8230</a:t>
          </a:r>
          <a:endParaRPr lang="en-US" sz="2400" dirty="0"/>
        </a:p>
      </dgm:t>
    </dgm:pt>
    <dgm:pt modelId="{A1C0673C-AA98-46B6-9FFB-0437A56C23BB}" type="parTrans" cxnId="{9CA7C353-B0C5-46AB-94B8-41AF9BB329DA}">
      <dgm:prSet/>
      <dgm:spPr/>
      <dgm:t>
        <a:bodyPr/>
        <a:lstStyle/>
        <a:p>
          <a:endParaRPr lang="en-US"/>
        </a:p>
      </dgm:t>
    </dgm:pt>
    <dgm:pt modelId="{3CCB18F4-54C1-4D5C-9321-043830C044D9}" type="sibTrans" cxnId="{9CA7C353-B0C5-46AB-94B8-41AF9BB329DA}">
      <dgm:prSet/>
      <dgm:spPr/>
      <dgm:t>
        <a:bodyPr/>
        <a:lstStyle/>
        <a:p>
          <a:endParaRPr lang="en-US"/>
        </a:p>
      </dgm:t>
    </dgm:pt>
    <dgm:pt modelId="{AEBD67B6-6574-4A7B-B98E-A3B750AAC2A8}">
      <dgm:prSet phldrT="[Text]"/>
      <dgm:spPr/>
      <dgm:t>
        <a:bodyPr/>
        <a:lstStyle/>
        <a:p>
          <a:pPr>
            <a:buFont typeface="+mj-lt"/>
            <a:buAutoNum type="arabicParenR"/>
          </a:pPr>
          <a:r>
            <a:rPr lang="en-US" b="1"/>
            <a:t>For Credentialing Status Updates Please Call</a:t>
          </a:r>
          <a:endParaRPr lang="en-US" dirty="0"/>
        </a:p>
      </dgm:t>
    </dgm:pt>
    <dgm:pt modelId="{0BB7694D-A79D-4C81-BDCB-226EBAC02B96}" type="parTrans" cxnId="{27B9EA59-97EE-45D6-8C97-AC26BDD6300A}">
      <dgm:prSet/>
      <dgm:spPr/>
      <dgm:t>
        <a:bodyPr/>
        <a:lstStyle/>
        <a:p>
          <a:endParaRPr lang="en-US"/>
        </a:p>
      </dgm:t>
    </dgm:pt>
    <dgm:pt modelId="{1EF1606F-EE99-4130-9F4C-3E704416582E}" type="sibTrans" cxnId="{27B9EA59-97EE-45D6-8C97-AC26BDD6300A}">
      <dgm:prSet/>
      <dgm:spPr/>
      <dgm:t>
        <a:bodyPr/>
        <a:lstStyle/>
        <a:p>
          <a:endParaRPr lang="en-US"/>
        </a:p>
      </dgm:t>
    </dgm:pt>
    <dgm:pt modelId="{386FAB88-0BB9-4011-B54B-F46824D28A5E}">
      <dgm:prSet phldrT="[Text]" custT="1"/>
      <dgm:spPr/>
      <dgm:t>
        <a:bodyPr/>
        <a:lstStyle/>
        <a:p>
          <a:pPr>
            <a:buFont typeface="Symbol" panose="05050102010706020507" pitchFamily="18" charset="2"/>
            <a:buChar char=""/>
          </a:pPr>
          <a:r>
            <a:rPr lang="en-US" sz="2400" b="1"/>
            <a:t>866-610-8514 </a:t>
          </a:r>
          <a:endParaRPr lang="en-US" sz="2400" dirty="0"/>
        </a:p>
      </dgm:t>
    </dgm:pt>
    <dgm:pt modelId="{FADDB221-F0CC-4CA6-A46A-4D3079D1729D}" type="parTrans" cxnId="{E040B929-19F6-408D-B4A1-D0AA6CD31CE1}">
      <dgm:prSet/>
      <dgm:spPr/>
      <dgm:t>
        <a:bodyPr/>
        <a:lstStyle/>
        <a:p>
          <a:endParaRPr lang="en-US"/>
        </a:p>
      </dgm:t>
    </dgm:pt>
    <dgm:pt modelId="{9FE9421A-51D4-4445-B940-417E541F4270}" type="sibTrans" cxnId="{E040B929-19F6-408D-B4A1-D0AA6CD31CE1}">
      <dgm:prSet/>
      <dgm:spPr/>
      <dgm:t>
        <a:bodyPr/>
        <a:lstStyle/>
        <a:p>
          <a:endParaRPr lang="en-US"/>
        </a:p>
      </dgm:t>
    </dgm:pt>
    <dgm:pt modelId="{17172C9E-BCF2-4ADE-9D3A-DBF04593BF1B}" type="pres">
      <dgm:prSet presAssocID="{1A1EE0E4-82F9-4A38-8CC4-3C5B4F3F4AA9}" presName="list" presStyleCnt="0">
        <dgm:presLayoutVars>
          <dgm:dir/>
          <dgm:animLvl val="lvl"/>
        </dgm:presLayoutVars>
      </dgm:prSet>
      <dgm:spPr/>
    </dgm:pt>
    <dgm:pt modelId="{F4E7A5A4-1D3F-4D2C-8CD8-A25FBF4BA1A6}" type="pres">
      <dgm:prSet presAssocID="{E451D06B-EB6C-4B2B-87DB-EC80B0078A89}" presName="posSpace" presStyleCnt="0"/>
      <dgm:spPr/>
    </dgm:pt>
    <dgm:pt modelId="{13FB2BC4-2159-4E4E-8880-8CB802183067}" type="pres">
      <dgm:prSet presAssocID="{E451D06B-EB6C-4B2B-87DB-EC80B0078A89}" presName="vertFlow" presStyleCnt="0"/>
      <dgm:spPr/>
    </dgm:pt>
    <dgm:pt modelId="{76AB55F6-F51E-4C14-98F8-0181246B3DFF}" type="pres">
      <dgm:prSet presAssocID="{E451D06B-EB6C-4B2B-87DB-EC80B0078A89}" presName="topSpace" presStyleCnt="0"/>
      <dgm:spPr/>
    </dgm:pt>
    <dgm:pt modelId="{B89343F8-D30A-4EAF-8FC9-E10EAC18319F}" type="pres">
      <dgm:prSet presAssocID="{E451D06B-EB6C-4B2B-87DB-EC80B0078A89}" presName="firstComp" presStyleCnt="0"/>
      <dgm:spPr/>
    </dgm:pt>
    <dgm:pt modelId="{CD5914FE-100D-4D9F-82B1-7119E782407F}" type="pres">
      <dgm:prSet presAssocID="{E451D06B-EB6C-4B2B-87DB-EC80B0078A89}" presName="firstChild" presStyleLbl="bgAccFollowNode1" presStyleIdx="0" presStyleCnt="3"/>
      <dgm:spPr/>
    </dgm:pt>
    <dgm:pt modelId="{E86D5C31-0E9F-4FB2-AF77-383FD1EE80E6}" type="pres">
      <dgm:prSet presAssocID="{E451D06B-EB6C-4B2B-87DB-EC80B0078A89}" presName="firstChildTx" presStyleLbl="bgAccFollowNode1" presStyleIdx="0" presStyleCnt="3">
        <dgm:presLayoutVars>
          <dgm:bulletEnabled val="1"/>
        </dgm:presLayoutVars>
      </dgm:prSet>
      <dgm:spPr/>
    </dgm:pt>
    <dgm:pt modelId="{4678E7E8-4B5A-477D-AABB-91AEBC2396E6}" type="pres">
      <dgm:prSet presAssocID="{A096237E-910E-4B86-967D-FC3D0EC4635F}" presName="comp" presStyleCnt="0"/>
      <dgm:spPr/>
    </dgm:pt>
    <dgm:pt modelId="{E8E58E6D-8006-425B-831A-0E58B988244F}" type="pres">
      <dgm:prSet presAssocID="{A096237E-910E-4B86-967D-FC3D0EC4635F}" presName="child" presStyleLbl="bgAccFollowNode1" presStyleIdx="1" presStyleCnt="3"/>
      <dgm:spPr/>
    </dgm:pt>
    <dgm:pt modelId="{825DF4C6-D5AA-45E1-9521-7A487F6E02B4}" type="pres">
      <dgm:prSet presAssocID="{A096237E-910E-4B86-967D-FC3D0EC4635F}" presName="childTx" presStyleLbl="bgAccFollowNode1" presStyleIdx="1" presStyleCnt="3">
        <dgm:presLayoutVars>
          <dgm:bulletEnabled val="1"/>
        </dgm:presLayoutVars>
      </dgm:prSet>
      <dgm:spPr/>
    </dgm:pt>
    <dgm:pt modelId="{242460DA-8FEE-4C42-AF89-153C22C67B28}" type="pres">
      <dgm:prSet presAssocID="{E451D06B-EB6C-4B2B-87DB-EC80B0078A89}" presName="negSpace" presStyleCnt="0"/>
      <dgm:spPr/>
    </dgm:pt>
    <dgm:pt modelId="{B3008A4E-8F0C-40F5-9F58-E07E14F65663}" type="pres">
      <dgm:prSet presAssocID="{E451D06B-EB6C-4B2B-87DB-EC80B0078A89}" presName="circle" presStyleLbl="node1" presStyleIdx="0" presStyleCnt="2"/>
      <dgm:spPr/>
    </dgm:pt>
    <dgm:pt modelId="{DA870149-142C-4836-BC71-EBB1F1A707FD}" type="pres">
      <dgm:prSet presAssocID="{95FFECA1-E14A-464C-8330-28925683E985}" presName="transSpace" presStyleCnt="0"/>
      <dgm:spPr/>
    </dgm:pt>
    <dgm:pt modelId="{CF2AC024-F0F4-4903-AFB4-3533751EB5C9}" type="pres">
      <dgm:prSet presAssocID="{AEBD67B6-6574-4A7B-B98E-A3B750AAC2A8}" presName="posSpace" presStyleCnt="0"/>
      <dgm:spPr/>
    </dgm:pt>
    <dgm:pt modelId="{77639F92-F6B2-41DE-B8A5-302D3F0F8968}" type="pres">
      <dgm:prSet presAssocID="{AEBD67B6-6574-4A7B-B98E-A3B750AAC2A8}" presName="vertFlow" presStyleCnt="0"/>
      <dgm:spPr/>
    </dgm:pt>
    <dgm:pt modelId="{98A18DE9-82A3-409F-B5FE-E7B9D92339E4}" type="pres">
      <dgm:prSet presAssocID="{AEBD67B6-6574-4A7B-B98E-A3B750AAC2A8}" presName="topSpace" presStyleCnt="0"/>
      <dgm:spPr/>
    </dgm:pt>
    <dgm:pt modelId="{1D4E9952-4529-4982-82A5-4F585C9E1276}" type="pres">
      <dgm:prSet presAssocID="{AEBD67B6-6574-4A7B-B98E-A3B750AAC2A8}" presName="firstComp" presStyleCnt="0"/>
      <dgm:spPr/>
    </dgm:pt>
    <dgm:pt modelId="{2B586850-351F-40D6-8BDD-4144C39CFF36}" type="pres">
      <dgm:prSet presAssocID="{AEBD67B6-6574-4A7B-B98E-A3B750AAC2A8}" presName="firstChild" presStyleLbl="bgAccFollowNode1" presStyleIdx="2" presStyleCnt="3"/>
      <dgm:spPr/>
    </dgm:pt>
    <dgm:pt modelId="{4B4CDAE4-3450-4736-A4EE-D854FBF01866}" type="pres">
      <dgm:prSet presAssocID="{AEBD67B6-6574-4A7B-B98E-A3B750AAC2A8}" presName="firstChildTx" presStyleLbl="bgAccFollowNode1" presStyleIdx="2" presStyleCnt="3">
        <dgm:presLayoutVars>
          <dgm:bulletEnabled val="1"/>
        </dgm:presLayoutVars>
      </dgm:prSet>
      <dgm:spPr/>
    </dgm:pt>
    <dgm:pt modelId="{FE5A7921-82E5-4D35-8F92-115B583E8963}" type="pres">
      <dgm:prSet presAssocID="{AEBD67B6-6574-4A7B-B98E-A3B750AAC2A8}" presName="negSpace" presStyleCnt="0"/>
      <dgm:spPr/>
    </dgm:pt>
    <dgm:pt modelId="{9932D125-EEFC-47CF-A568-7D509422235A}" type="pres">
      <dgm:prSet presAssocID="{AEBD67B6-6574-4A7B-B98E-A3B750AAC2A8}" presName="circle" presStyleLbl="node1" presStyleIdx="1" presStyleCnt="2"/>
      <dgm:spPr/>
    </dgm:pt>
  </dgm:ptLst>
  <dgm:cxnLst>
    <dgm:cxn modelId="{004A4616-0D41-4FF4-B98F-86A75F49C9E5}" type="presOf" srcId="{32A1C341-6CEC-4D1D-89B3-71919838D6ED}" destId="{CD5914FE-100D-4D9F-82B1-7119E782407F}" srcOrd="0" destOrd="0" presId="urn:microsoft.com/office/officeart/2005/8/layout/hList9"/>
    <dgm:cxn modelId="{D927F41A-901B-476D-9598-4C04F7C46138}" srcId="{1A1EE0E4-82F9-4A38-8CC4-3C5B4F3F4AA9}" destId="{E451D06B-EB6C-4B2B-87DB-EC80B0078A89}" srcOrd="0" destOrd="0" parTransId="{B180D471-FFF3-42EC-89FE-24F6D170FA7C}" sibTransId="{95FFECA1-E14A-464C-8330-28925683E985}"/>
    <dgm:cxn modelId="{E040B929-19F6-408D-B4A1-D0AA6CD31CE1}" srcId="{AEBD67B6-6574-4A7B-B98E-A3B750AAC2A8}" destId="{386FAB88-0BB9-4011-B54B-F46824D28A5E}" srcOrd="0" destOrd="0" parTransId="{FADDB221-F0CC-4CA6-A46A-4D3079D1729D}" sibTransId="{9FE9421A-51D4-4445-B940-417E541F4270}"/>
    <dgm:cxn modelId="{8CC8923C-63C4-4456-B297-2EE47A230030}" type="presOf" srcId="{386FAB88-0BB9-4011-B54B-F46824D28A5E}" destId="{2B586850-351F-40D6-8BDD-4144C39CFF36}" srcOrd="0" destOrd="0" presId="urn:microsoft.com/office/officeart/2005/8/layout/hList9"/>
    <dgm:cxn modelId="{9CA7C353-B0C5-46AB-94B8-41AF9BB329DA}" srcId="{E451D06B-EB6C-4B2B-87DB-EC80B0078A89}" destId="{A096237E-910E-4B86-967D-FC3D0EC4635F}" srcOrd="1" destOrd="0" parTransId="{A1C0673C-AA98-46B6-9FFB-0437A56C23BB}" sibTransId="{3CCB18F4-54C1-4D5C-9321-043830C044D9}"/>
    <dgm:cxn modelId="{AAF3BF57-45A5-49BD-93EA-C260FCDFD484}" type="presOf" srcId="{1A1EE0E4-82F9-4A38-8CC4-3C5B4F3F4AA9}" destId="{17172C9E-BCF2-4ADE-9D3A-DBF04593BF1B}" srcOrd="0" destOrd="0" presId="urn:microsoft.com/office/officeart/2005/8/layout/hList9"/>
    <dgm:cxn modelId="{2EEDEA57-4A68-4039-9F29-423C5D2F5ECD}" type="presOf" srcId="{386FAB88-0BB9-4011-B54B-F46824D28A5E}" destId="{4B4CDAE4-3450-4736-A4EE-D854FBF01866}" srcOrd="1" destOrd="0" presId="urn:microsoft.com/office/officeart/2005/8/layout/hList9"/>
    <dgm:cxn modelId="{27B9EA59-97EE-45D6-8C97-AC26BDD6300A}" srcId="{1A1EE0E4-82F9-4A38-8CC4-3C5B4F3F4AA9}" destId="{AEBD67B6-6574-4A7B-B98E-A3B750AAC2A8}" srcOrd="1" destOrd="0" parTransId="{0BB7694D-A79D-4C81-BDCB-226EBAC02B96}" sibTransId="{1EF1606F-EE99-4130-9F4C-3E704416582E}"/>
    <dgm:cxn modelId="{ED85A38B-695C-4ADE-9368-D795BF009127}" type="presOf" srcId="{A096237E-910E-4B86-967D-FC3D0EC4635F}" destId="{825DF4C6-D5AA-45E1-9521-7A487F6E02B4}" srcOrd="1" destOrd="0" presId="urn:microsoft.com/office/officeart/2005/8/layout/hList9"/>
    <dgm:cxn modelId="{11A8BE99-3A0D-4DAB-8EDD-C78D4E8FC744}" type="presOf" srcId="{32A1C341-6CEC-4D1D-89B3-71919838D6ED}" destId="{E86D5C31-0E9F-4FB2-AF77-383FD1EE80E6}" srcOrd="1" destOrd="0" presId="urn:microsoft.com/office/officeart/2005/8/layout/hList9"/>
    <dgm:cxn modelId="{B34F4DB5-A5A5-460B-A17C-1AAFF1A75DD6}" type="presOf" srcId="{A096237E-910E-4B86-967D-FC3D0EC4635F}" destId="{E8E58E6D-8006-425B-831A-0E58B988244F}" srcOrd="0" destOrd="0" presId="urn:microsoft.com/office/officeart/2005/8/layout/hList9"/>
    <dgm:cxn modelId="{258F13CE-2032-403E-A4D4-4B2AEE92536A}" srcId="{E451D06B-EB6C-4B2B-87DB-EC80B0078A89}" destId="{32A1C341-6CEC-4D1D-89B3-71919838D6ED}" srcOrd="0" destOrd="0" parTransId="{175FC475-ECB7-4863-A42C-9EF2F4BA6C35}" sibTransId="{324F2358-F679-4D0D-8A9E-A9FF2AB0C316}"/>
    <dgm:cxn modelId="{1EF780E9-30C8-4DB1-9339-EF69259EBA79}" type="presOf" srcId="{AEBD67B6-6574-4A7B-B98E-A3B750AAC2A8}" destId="{9932D125-EEFC-47CF-A568-7D509422235A}" srcOrd="0" destOrd="0" presId="urn:microsoft.com/office/officeart/2005/8/layout/hList9"/>
    <dgm:cxn modelId="{CE48BDEF-6E35-4DDD-80ED-1D683EC37F9A}" type="presOf" srcId="{E451D06B-EB6C-4B2B-87DB-EC80B0078A89}" destId="{B3008A4E-8F0C-40F5-9F58-E07E14F65663}" srcOrd="0" destOrd="0" presId="urn:microsoft.com/office/officeart/2005/8/layout/hList9"/>
    <dgm:cxn modelId="{3EF78DB6-EDAC-4B2B-8965-3DC9FA249EF1}" type="presParOf" srcId="{17172C9E-BCF2-4ADE-9D3A-DBF04593BF1B}" destId="{F4E7A5A4-1D3F-4D2C-8CD8-A25FBF4BA1A6}" srcOrd="0" destOrd="0" presId="urn:microsoft.com/office/officeart/2005/8/layout/hList9"/>
    <dgm:cxn modelId="{A458BF08-E53A-4951-A4EE-0408B74181A2}" type="presParOf" srcId="{17172C9E-BCF2-4ADE-9D3A-DBF04593BF1B}" destId="{13FB2BC4-2159-4E4E-8880-8CB802183067}" srcOrd="1" destOrd="0" presId="urn:microsoft.com/office/officeart/2005/8/layout/hList9"/>
    <dgm:cxn modelId="{B27CE510-E192-4B48-9F92-71ED2635A942}" type="presParOf" srcId="{13FB2BC4-2159-4E4E-8880-8CB802183067}" destId="{76AB55F6-F51E-4C14-98F8-0181246B3DFF}" srcOrd="0" destOrd="0" presId="urn:microsoft.com/office/officeart/2005/8/layout/hList9"/>
    <dgm:cxn modelId="{F3A19325-2462-47B6-8A76-A006D45CB8C7}" type="presParOf" srcId="{13FB2BC4-2159-4E4E-8880-8CB802183067}" destId="{B89343F8-D30A-4EAF-8FC9-E10EAC18319F}" srcOrd="1" destOrd="0" presId="urn:microsoft.com/office/officeart/2005/8/layout/hList9"/>
    <dgm:cxn modelId="{03AE86B7-02F0-4B6D-9118-9FE3B16E8387}" type="presParOf" srcId="{B89343F8-D30A-4EAF-8FC9-E10EAC18319F}" destId="{CD5914FE-100D-4D9F-82B1-7119E782407F}" srcOrd="0" destOrd="0" presId="urn:microsoft.com/office/officeart/2005/8/layout/hList9"/>
    <dgm:cxn modelId="{31572F8D-E4E6-4913-9FD2-CFAC27840FC5}" type="presParOf" srcId="{B89343F8-D30A-4EAF-8FC9-E10EAC18319F}" destId="{E86D5C31-0E9F-4FB2-AF77-383FD1EE80E6}" srcOrd="1" destOrd="0" presId="urn:microsoft.com/office/officeart/2005/8/layout/hList9"/>
    <dgm:cxn modelId="{536B39FC-B044-454B-8E26-E66247BBABC6}" type="presParOf" srcId="{13FB2BC4-2159-4E4E-8880-8CB802183067}" destId="{4678E7E8-4B5A-477D-AABB-91AEBC2396E6}" srcOrd="2" destOrd="0" presId="urn:microsoft.com/office/officeart/2005/8/layout/hList9"/>
    <dgm:cxn modelId="{B864C43A-3742-4AFA-B851-45E534789B16}" type="presParOf" srcId="{4678E7E8-4B5A-477D-AABB-91AEBC2396E6}" destId="{E8E58E6D-8006-425B-831A-0E58B988244F}" srcOrd="0" destOrd="0" presId="urn:microsoft.com/office/officeart/2005/8/layout/hList9"/>
    <dgm:cxn modelId="{4F9637C4-0B8E-4AFE-97FE-B5309960B83F}" type="presParOf" srcId="{4678E7E8-4B5A-477D-AABB-91AEBC2396E6}" destId="{825DF4C6-D5AA-45E1-9521-7A487F6E02B4}" srcOrd="1" destOrd="0" presId="urn:microsoft.com/office/officeart/2005/8/layout/hList9"/>
    <dgm:cxn modelId="{3F991333-561E-4D4B-B3CB-F4BB8DE0A7B1}" type="presParOf" srcId="{17172C9E-BCF2-4ADE-9D3A-DBF04593BF1B}" destId="{242460DA-8FEE-4C42-AF89-153C22C67B28}" srcOrd="2" destOrd="0" presId="urn:microsoft.com/office/officeart/2005/8/layout/hList9"/>
    <dgm:cxn modelId="{6F8D9168-2370-47FC-ACED-6DA3EA5257E3}" type="presParOf" srcId="{17172C9E-BCF2-4ADE-9D3A-DBF04593BF1B}" destId="{B3008A4E-8F0C-40F5-9F58-E07E14F65663}" srcOrd="3" destOrd="0" presId="urn:microsoft.com/office/officeart/2005/8/layout/hList9"/>
    <dgm:cxn modelId="{FC1FFB77-FAF7-4A04-832D-0DACD276F7B3}" type="presParOf" srcId="{17172C9E-BCF2-4ADE-9D3A-DBF04593BF1B}" destId="{DA870149-142C-4836-BC71-EBB1F1A707FD}" srcOrd="4" destOrd="0" presId="urn:microsoft.com/office/officeart/2005/8/layout/hList9"/>
    <dgm:cxn modelId="{8A4927DC-AA7A-4C7E-823A-6EF2B3052A60}" type="presParOf" srcId="{17172C9E-BCF2-4ADE-9D3A-DBF04593BF1B}" destId="{CF2AC024-F0F4-4903-AFB4-3533751EB5C9}" srcOrd="5" destOrd="0" presId="urn:microsoft.com/office/officeart/2005/8/layout/hList9"/>
    <dgm:cxn modelId="{2EAF639F-9002-4888-892A-A9E4584C4BB6}" type="presParOf" srcId="{17172C9E-BCF2-4ADE-9D3A-DBF04593BF1B}" destId="{77639F92-F6B2-41DE-B8A5-302D3F0F8968}" srcOrd="6" destOrd="0" presId="urn:microsoft.com/office/officeart/2005/8/layout/hList9"/>
    <dgm:cxn modelId="{7498255D-141E-4A28-9CF7-2EC2F3047E98}" type="presParOf" srcId="{77639F92-F6B2-41DE-B8A5-302D3F0F8968}" destId="{98A18DE9-82A3-409F-B5FE-E7B9D92339E4}" srcOrd="0" destOrd="0" presId="urn:microsoft.com/office/officeart/2005/8/layout/hList9"/>
    <dgm:cxn modelId="{31589DFA-C21D-412F-8899-7FD6B4937478}" type="presParOf" srcId="{77639F92-F6B2-41DE-B8A5-302D3F0F8968}" destId="{1D4E9952-4529-4982-82A5-4F585C9E1276}" srcOrd="1" destOrd="0" presId="urn:microsoft.com/office/officeart/2005/8/layout/hList9"/>
    <dgm:cxn modelId="{3564504C-0EA9-4B31-9E45-84488A0E9DB8}" type="presParOf" srcId="{1D4E9952-4529-4982-82A5-4F585C9E1276}" destId="{2B586850-351F-40D6-8BDD-4144C39CFF36}" srcOrd="0" destOrd="0" presId="urn:microsoft.com/office/officeart/2005/8/layout/hList9"/>
    <dgm:cxn modelId="{5D7808A3-69CC-42D4-8FC5-8EA9090B4EAD}" type="presParOf" srcId="{1D4E9952-4529-4982-82A5-4F585C9E1276}" destId="{4B4CDAE4-3450-4736-A4EE-D854FBF01866}" srcOrd="1" destOrd="0" presId="urn:microsoft.com/office/officeart/2005/8/layout/hList9"/>
    <dgm:cxn modelId="{934E552E-790F-4AE7-BC21-40787C7FB91C}" type="presParOf" srcId="{17172C9E-BCF2-4ADE-9D3A-DBF04593BF1B}" destId="{FE5A7921-82E5-4D35-8F92-115B583E8963}" srcOrd="7" destOrd="0" presId="urn:microsoft.com/office/officeart/2005/8/layout/hList9"/>
    <dgm:cxn modelId="{D8BD51B3-0321-4A33-B09F-0F638EB046F0}" type="presParOf" srcId="{17172C9E-BCF2-4ADE-9D3A-DBF04593BF1B}" destId="{9932D125-EEFC-47CF-A568-7D509422235A}"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C548D6B-3567-4E4B-98A1-976D2A79A00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9181626E-B21A-4629-8BF7-5F186B3B0685}">
      <dgm:prSet/>
      <dgm:spPr/>
      <dgm:t>
        <a:bodyPr/>
        <a:lstStyle/>
        <a:p>
          <a:pPr algn="ctr"/>
          <a:r>
            <a:rPr lang="en-US" b="1" dirty="0"/>
            <a:t>Where to Find Our Provider Newsletters</a:t>
          </a:r>
          <a:br>
            <a:rPr lang="en-US" dirty="0"/>
          </a:br>
          <a:r>
            <a:rPr lang="en-US"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https://www.connecticare.com/providers/resources/news</a:t>
          </a:r>
          <a:br>
            <a:rPr lang="en-US" dirty="0"/>
          </a:br>
          <a:endParaRPr lang="en-US" dirty="0"/>
        </a:p>
      </dgm:t>
    </dgm:pt>
    <dgm:pt modelId="{E4E34E5E-6967-4065-936B-78CC32362729}" type="parTrans" cxnId="{D7302A90-AE69-4F5B-AC94-AAD207A6F94B}">
      <dgm:prSet/>
      <dgm:spPr/>
      <dgm:t>
        <a:bodyPr/>
        <a:lstStyle/>
        <a:p>
          <a:endParaRPr lang="en-US"/>
        </a:p>
      </dgm:t>
    </dgm:pt>
    <dgm:pt modelId="{C736A3E4-F9B1-4958-9354-99CE13F10BAB}" type="sibTrans" cxnId="{D7302A90-AE69-4F5B-AC94-AAD207A6F94B}">
      <dgm:prSet/>
      <dgm:spPr/>
      <dgm:t>
        <a:bodyPr/>
        <a:lstStyle/>
        <a:p>
          <a:endParaRPr lang="en-US"/>
        </a:p>
      </dgm:t>
    </dgm:pt>
    <dgm:pt modelId="{556ACF6D-9E59-4886-852A-A95DE9CF8C7A}" type="pres">
      <dgm:prSet presAssocID="{4C548D6B-3567-4E4B-98A1-976D2A79A008}" presName="linear" presStyleCnt="0">
        <dgm:presLayoutVars>
          <dgm:animLvl val="lvl"/>
          <dgm:resizeHandles val="exact"/>
        </dgm:presLayoutVars>
      </dgm:prSet>
      <dgm:spPr/>
    </dgm:pt>
    <dgm:pt modelId="{AB23CB27-AF75-40C7-8649-80FB70AC9E02}" type="pres">
      <dgm:prSet presAssocID="{9181626E-B21A-4629-8BF7-5F186B3B0685}" presName="parentText" presStyleLbl="node1" presStyleIdx="0" presStyleCnt="1" custLinFactNeighborX="-717" custLinFactNeighborY="-220">
        <dgm:presLayoutVars>
          <dgm:chMax val="0"/>
          <dgm:bulletEnabled val="1"/>
        </dgm:presLayoutVars>
      </dgm:prSet>
      <dgm:spPr/>
    </dgm:pt>
  </dgm:ptLst>
  <dgm:cxnLst>
    <dgm:cxn modelId="{02C01C44-00FD-4B3D-A344-653991F7A997}" type="presOf" srcId="{4C548D6B-3567-4E4B-98A1-976D2A79A008}" destId="{556ACF6D-9E59-4886-852A-A95DE9CF8C7A}" srcOrd="0" destOrd="0" presId="urn:microsoft.com/office/officeart/2005/8/layout/vList2"/>
    <dgm:cxn modelId="{D7302A90-AE69-4F5B-AC94-AAD207A6F94B}" srcId="{4C548D6B-3567-4E4B-98A1-976D2A79A008}" destId="{9181626E-B21A-4629-8BF7-5F186B3B0685}" srcOrd="0" destOrd="0" parTransId="{E4E34E5E-6967-4065-936B-78CC32362729}" sibTransId="{C736A3E4-F9B1-4958-9354-99CE13F10BAB}"/>
    <dgm:cxn modelId="{ED05E9B3-7017-458D-8435-40271D86A61D}" type="presOf" srcId="{9181626E-B21A-4629-8BF7-5F186B3B0685}" destId="{AB23CB27-AF75-40C7-8649-80FB70AC9E02}" srcOrd="0" destOrd="0" presId="urn:microsoft.com/office/officeart/2005/8/layout/vList2"/>
    <dgm:cxn modelId="{BADECEAE-DC04-4D23-B8EE-ACC4C407767E}" type="presParOf" srcId="{556ACF6D-9E59-4886-852A-A95DE9CF8C7A}" destId="{AB23CB27-AF75-40C7-8649-80FB70AC9E0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4387F3A-41E8-4437-919F-01D1E69649F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339418BB-28C3-4D15-AE1C-B8C8B0BC9E51}">
      <dgm:prSet/>
      <dgm:spPr/>
      <dgm:t>
        <a:bodyPr/>
        <a:lstStyle/>
        <a:p>
          <a:r>
            <a:rPr lang="en-US" b="1"/>
            <a:t>Sign up for Free EFT/ERA for Fast and Convenient Transactions</a:t>
          </a:r>
          <a:br>
            <a:rPr lang="en-US"/>
          </a:br>
          <a:endParaRPr lang="en-US"/>
        </a:p>
      </dgm:t>
    </dgm:pt>
    <dgm:pt modelId="{6AA6C38E-EA02-47AE-ADC2-AAABD849EC8D}" type="parTrans" cxnId="{9390C656-5303-4B3B-AA64-3683E9402EA8}">
      <dgm:prSet/>
      <dgm:spPr/>
      <dgm:t>
        <a:bodyPr/>
        <a:lstStyle/>
        <a:p>
          <a:endParaRPr lang="en-US"/>
        </a:p>
      </dgm:t>
    </dgm:pt>
    <dgm:pt modelId="{D66B7BED-EAEA-48CA-8C0E-C121C0E4BE3A}" type="sibTrans" cxnId="{9390C656-5303-4B3B-AA64-3683E9402EA8}">
      <dgm:prSet/>
      <dgm:spPr/>
      <dgm:t>
        <a:bodyPr/>
        <a:lstStyle/>
        <a:p>
          <a:endParaRPr lang="en-US"/>
        </a:p>
      </dgm:t>
    </dgm:pt>
    <dgm:pt modelId="{D4A8A91D-D8C1-4A49-8EA5-0F4817DAD313}" type="pres">
      <dgm:prSet presAssocID="{54387F3A-41E8-4437-919F-01D1E69649F1}" presName="linear" presStyleCnt="0">
        <dgm:presLayoutVars>
          <dgm:animLvl val="lvl"/>
          <dgm:resizeHandles val="exact"/>
        </dgm:presLayoutVars>
      </dgm:prSet>
      <dgm:spPr/>
    </dgm:pt>
    <dgm:pt modelId="{38DBF6F5-6470-44C6-B8A3-85F3FC85D3C6}" type="pres">
      <dgm:prSet presAssocID="{339418BB-28C3-4D15-AE1C-B8C8B0BC9E51}" presName="parentText" presStyleLbl="node1" presStyleIdx="0" presStyleCnt="1">
        <dgm:presLayoutVars>
          <dgm:chMax val="0"/>
          <dgm:bulletEnabled val="1"/>
        </dgm:presLayoutVars>
      </dgm:prSet>
      <dgm:spPr/>
    </dgm:pt>
  </dgm:ptLst>
  <dgm:cxnLst>
    <dgm:cxn modelId="{9390C656-5303-4B3B-AA64-3683E9402EA8}" srcId="{54387F3A-41E8-4437-919F-01D1E69649F1}" destId="{339418BB-28C3-4D15-AE1C-B8C8B0BC9E51}" srcOrd="0" destOrd="0" parTransId="{6AA6C38E-EA02-47AE-ADC2-AAABD849EC8D}" sibTransId="{D66B7BED-EAEA-48CA-8C0E-C121C0E4BE3A}"/>
    <dgm:cxn modelId="{60C2A199-E79E-4DF5-B5DA-FD809514CF49}" type="presOf" srcId="{339418BB-28C3-4D15-AE1C-B8C8B0BC9E51}" destId="{38DBF6F5-6470-44C6-B8A3-85F3FC85D3C6}" srcOrd="0" destOrd="0" presId="urn:microsoft.com/office/officeart/2005/8/layout/vList2"/>
    <dgm:cxn modelId="{6DB5F69D-C1A1-4223-AF2F-FB09EEDA7732}" type="presOf" srcId="{54387F3A-41E8-4437-919F-01D1E69649F1}" destId="{D4A8A91D-D8C1-4A49-8EA5-0F4817DAD313}" srcOrd="0" destOrd="0" presId="urn:microsoft.com/office/officeart/2005/8/layout/vList2"/>
    <dgm:cxn modelId="{5741DA63-A20C-4FB6-9171-771EC933EF6D}" type="presParOf" srcId="{D4A8A91D-D8C1-4A49-8EA5-0F4817DAD313}" destId="{38DBF6F5-6470-44C6-B8A3-85F3FC85D3C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01D6959-1E1B-4D99-B748-AAEA9011402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A7813109-86DB-44F4-B438-4DEC72ED7A9F}">
      <dgm:prSet/>
      <dgm:spPr/>
      <dgm:t>
        <a:bodyPr/>
        <a:lstStyle/>
        <a:p>
          <a:pPr>
            <a:lnSpc>
              <a:spcPct val="100000"/>
            </a:lnSpc>
          </a:pPr>
          <a:r>
            <a:rPr lang="en-US"/>
            <a:t>Through ECHO Health, Inc., you can receive direct deposits to your bank account(s) (known as electronic funds transfer (EFT)) and view or download your remittances online (known as electronic remittance advice (ERA)). Electronic transactions are fast, convenient, and reduce the risk of lost or stolen payments. This solution is free and allows you to reduce payment processing costs and improve cash flow. Visit </a:t>
          </a:r>
          <a:r>
            <a:rPr lang="en-US" b="1" u="sng">
              <a:hlinkClick xmlns:r="http://schemas.openxmlformats.org/officeDocument/2006/relationships" r:id="rId1"/>
            </a:rPr>
            <a:t>ECHO</a:t>
          </a:r>
          <a:r>
            <a:rPr lang="en-US"/>
            <a:t>, and then click on the “</a:t>
          </a:r>
          <a:r>
            <a:rPr lang="en-US" b="1"/>
            <a:t>Click Here</a:t>
          </a:r>
          <a:r>
            <a:rPr lang="en-US"/>
            <a:t>” button and follow the instructions to enroll.</a:t>
          </a:r>
        </a:p>
      </dgm:t>
    </dgm:pt>
    <dgm:pt modelId="{73C6E2EE-C8DE-44F5-A3D5-393B7C459609}" type="parTrans" cxnId="{F6672068-5131-43E6-98B5-8F56E295BE5A}">
      <dgm:prSet/>
      <dgm:spPr/>
      <dgm:t>
        <a:bodyPr/>
        <a:lstStyle/>
        <a:p>
          <a:endParaRPr lang="en-US"/>
        </a:p>
      </dgm:t>
    </dgm:pt>
    <dgm:pt modelId="{6D48DB14-E153-44FE-943E-823D811F2D55}" type="sibTrans" cxnId="{F6672068-5131-43E6-98B5-8F56E295BE5A}">
      <dgm:prSet/>
      <dgm:spPr/>
      <dgm:t>
        <a:bodyPr/>
        <a:lstStyle/>
        <a:p>
          <a:endParaRPr lang="en-US"/>
        </a:p>
      </dgm:t>
    </dgm:pt>
    <dgm:pt modelId="{AF142777-1230-455A-924F-1838371568C5}">
      <dgm:prSet/>
      <dgm:spPr/>
      <dgm:t>
        <a:bodyPr/>
        <a:lstStyle/>
        <a:p>
          <a:pPr>
            <a:lnSpc>
              <a:spcPct val="100000"/>
            </a:lnSpc>
          </a:pPr>
          <a:r>
            <a:rPr lang="en-US">
              <a:hlinkClick xmlns:r="http://schemas.openxmlformats.org/officeDocument/2006/relationships" r:id="rId2"/>
            </a:rPr>
            <a:t>https://enrollments.echohealthinc.com/EFTERAInvitation.aspx?tp=MDAxODY=</a:t>
          </a:r>
          <a:endParaRPr lang="en-US"/>
        </a:p>
      </dgm:t>
    </dgm:pt>
    <dgm:pt modelId="{EF3F813E-760A-4502-9C89-F5243A61E595}" type="parTrans" cxnId="{4076F380-C07F-4083-AA27-88502234A410}">
      <dgm:prSet/>
      <dgm:spPr/>
      <dgm:t>
        <a:bodyPr/>
        <a:lstStyle/>
        <a:p>
          <a:endParaRPr lang="en-US"/>
        </a:p>
      </dgm:t>
    </dgm:pt>
    <dgm:pt modelId="{EA304EEC-1A02-4803-864B-5EC2E959CDFF}" type="sibTrans" cxnId="{4076F380-C07F-4083-AA27-88502234A410}">
      <dgm:prSet/>
      <dgm:spPr/>
      <dgm:t>
        <a:bodyPr/>
        <a:lstStyle/>
        <a:p>
          <a:endParaRPr lang="en-US"/>
        </a:p>
      </dgm:t>
    </dgm:pt>
    <dgm:pt modelId="{DD989E60-419E-459C-A1D5-7C0321AFB1E3}" type="pres">
      <dgm:prSet presAssocID="{901D6959-1E1B-4D99-B748-AAEA90114025}" presName="root" presStyleCnt="0">
        <dgm:presLayoutVars>
          <dgm:dir/>
          <dgm:resizeHandles val="exact"/>
        </dgm:presLayoutVars>
      </dgm:prSet>
      <dgm:spPr/>
    </dgm:pt>
    <dgm:pt modelId="{00C0576A-6D0C-4F59-923B-99E2F002A1AB}" type="pres">
      <dgm:prSet presAssocID="{A7813109-86DB-44F4-B438-4DEC72ED7A9F}" presName="compNode" presStyleCnt="0"/>
      <dgm:spPr/>
    </dgm:pt>
    <dgm:pt modelId="{D8AC94B9-7EF1-4162-8790-7922A8D7C7D1}" type="pres">
      <dgm:prSet presAssocID="{A7813109-86DB-44F4-B438-4DEC72ED7A9F}" presName="bgRect" presStyleLbl="bgShp" presStyleIdx="0" presStyleCnt="2"/>
      <dgm:spPr/>
    </dgm:pt>
    <dgm:pt modelId="{DA5EDE84-C60C-44CA-8766-9A64B596C916}" type="pres">
      <dgm:prSet presAssocID="{A7813109-86DB-44F4-B438-4DEC72ED7A9F}" presName="iconRect" presStyleLbl="node1" presStyleIdx="0"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ank"/>
        </a:ext>
      </dgm:extLst>
    </dgm:pt>
    <dgm:pt modelId="{E3A5680F-6E70-4988-A9B5-983E83FEE823}" type="pres">
      <dgm:prSet presAssocID="{A7813109-86DB-44F4-B438-4DEC72ED7A9F}" presName="spaceRect" presStyleCnt="0"/>
      <dgm:spPr/>
    </dgm:pt>
    <dgm:pt modelId="{DE42089D-BFD4-4A1D-A576-A8ACA8982B2F}" type="pres">
      <dgm:prSet presAssocID="{A7813109-86DB-44F4-B438-4DEC72ED7A9F}" presName="parTx" presStyleLbl="revTx" presStyleIdx="0" presStyleCnt="2">
        <dgm:presLayoutVars>
          <dgm:chMax val="0"/>
          <dgm:chPref val="0"/>
        </dgm:presLayoutVars>
      </dgm:prSet>
      <dgm:spPr/>
    </dgm:pt>
    <dgm:pt modelId="{AE15581D-E613-47E6-AE1C-70383B2833AF}" type="pres">
      <dgm:prSet presAssocID="{6D48DB14-E153-44FE-943E-823D811F2D55}" presName="sibTrans" presStyleCnt="0"/>
      <dgm:spPr/>
    </dgm:pt>
    <dgm:pt modelId="{B144BC44-C1BD-48D3-BE92-85D1F33BF31E}" type="pres">
      <dgm:prSet presAssocID="{AF142777-1230-455A-924F-1838371568C5}" presName="compNode" presStyleCnt="0"/>
      <dgm:spPr/>
    </dgm:pt>
    <dgm:pt modelId="{A3C8E8EA-3C9E-4EEA-B23A-DF1C5A4CBC45}" type="pres">
      <dgm:prSet presAssocID="{AF142777-1230-455A-924F-1838371568C5}" presName="bgRect" presStyleLbl="bgShp" presStyleIdx="1" presStyleCnt="2"/>
      <dgm:spPr/>
    </dgm:pt>
    <dgm:pt modelId="{D1DB1844-B23E-438B-B00C-ED25FB622EA9}" type="pres">
      <dgm:prSet presAssocID="{AF142777-1230-455A-924F-1838371568C5}" presName="iconRect" presStyleLbl="node1" presStyleIdx="1" presStyleCnt="2"/>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Earth Globe Americas"/>
        </a:ext>
      </dgm:extLst>
    </dgm:pt>
    <dgm:pt modelId="{CE7460C5-63F2-4443-96BE-D6274B3E05F9}" type="pres">
      <dgm:prSet presAssocID="{AF142777-1230-455A-924F-1838371568C5}" presName="spaceRect" presStyleCnt="0"/>
      <dgm:spPr/>
    </dgm:pt>
    <dgm:pt modelId="{69A201AD-E84B-49A8-9094-ECAAC834E502}" type="pres">
      <dgm:prSet presAssocID="{AF142777-1230-455A-924F-1838371568C5}" presName="parTx" presStyleLbl="revTx" presStyleIdx="1" presStyleCnt="2">
        <dgm:presLayoutVars>
          <dgm:chMax val="0"/>
          <dgm:chPref val="0"/>
        </dgm:presLayoutVars>
      </dgm:prSet>
      <dgm:spPr/>
    </dgm:pt>
  </dgm:ptLst>
  <dgm:cxnLst>
    <dgm:cxn modelId="{F7BF375F-2467-47F4-93F4-F2F78EEBF3C8}" type="presOf" srcId="{AF142777-1230-455A-924F-1838371568C5}" destId="{69A201AD-E84B-49A8-9094-ECAAC834E502}" srcOrd="0" destOrd="0" presId="urn:microsoft.com/office/officeart/2018/2/layout/IconVerticalSolidList"/>
    <dgm:cxn modelId="{F6672068-5131-43E6-98B5-8F56E295BE5A}" srcId="{901D6959-1E1B-4D99-B748-AAEA90114025}" destId="{A7813109-86DB-44F4-B438-4DEC72ED7A9F}" srcOrd="0" destOrd="0" parTransId="{73C6E2EE-C8DE-44F5-A3D5-393B7C459609}" sibTransId="{6D48DB14-E153-44FE-943E-823D811F2D55}"/>
    <dgm:cxn modelId="{86508E53-9970-4BE7-BC08-B195905C885F}" type="presOf" srcId="{901D6959-1E1B-4D99-B748-AAEA90114025}" destId="{DD989E60-419E-459C-A1D5-7C0321AFB1E3}" srcOrd="0" destOrd="0" presId="urn:microsoft.com/office/officeart/2018/2/layout/IconVerticalSolidList"/>
    <dgm:cxn modelId="{A3E3BD78-C2BD-4826-BBF9-A182326F52E1}" type="presOf" srcId="{A7813109-86DB-44F4-B438-4DEC72ED7A9F}" destId="{DE42089D-BFD4-4A1D-A576-A8ACA8982B2F}" srcOrd="0" destOrd="0" presId="urn:microsoft.com/office/officeart/2018/2/layout/IconVerticalSolidList"/>
    <dgm:cxn modelId="{4076F380-C07F-4083-AA27-88502234A410}" srcId="{901D6959-1E1B-4D99-B748-AAEA90114025}" destId="{AF142777-1230-455A-924F-1838371568C5}" srcOrd="1" destOrd="0" parTransId="{EF3F813E-760A-4502-9C89-F5243A61E595}" sibTransId="{EA304EEC-1A02-4803-864B-5EC2E959CDFF}"/>
    <dgm:cxn modelId="{5D27735A-B6C5-4310-9134-470EAC306272}" type="presParOf" srcId="{DD989E60-419E-459C-A1D5-7C0321AFB1E3}" destId="{00C0576A-6D0C-4F59-923B-99E2F002A1AB}" srcOrd="0" destOrd="0" presId="urn:microsoft.com/office/officeart/2018/2/layout/IconVerticalSolidList"/>
    <dgm:cxn modelId="{271BA285-CBB6-41CB-8728-AE9091ACF798}" type="presParOf" srcId="{00C0576A-6D0C-4F59-923B-99E2F002A1AB}" destId="{D8AC94B9-7EF1-4162-8790-7922A8D7C7D1}" srcOrd="0" destOrd="0" presId="urn:microsoft.com/office/officeart/2018/2/layout/IconVerticalSolidList"/>
    <dgm:cxn modelId="{A06BF4E5-7AB2-4C0E-961B-899B7F0451FB}" type="presParOf" srcId="{00C0576A-6D0C-4F59-923B-99E2F002A1AB}" destId="{DA5EDE84-C60C-44CA-8766-9A64B596C916}" srcOrd="1" destOrd="0" presId="urn:microsoft.com/office/officeart/2018/2/layout/IconVerticalSolidList"/>
    <dgm:cxn modelId="{29259F99-8A5D-4320-8EAB-190454781944}" type="presParOf" srcId="{00C0576A-6D0C-4F59-923B-99E2F002A1AB}" destId="{E3A5680F-6E70-4988-A9B5-983E83FEE823}" srcOrd="2" destOrd="0" presId="urn:microsoft.com/office/officeart/2018/2/layout/IconVerticalSolidList"/>
    <dgm:cxn modelId="{D6673068-29B4-4E5C-93D7-F5DD98EA6B42}" type="presParOf" srcId="{00C0576A-6D0C-4F59-923B-99E2F002A1AB}" destId="{DE42089D-BFD4-4A1D-A576-A8ACA8982B2F}" srcOrd="3" destOrd="0" presId="urn:microsoft.com/office/officeart/2018/2/layout/IconVerticalSolidList"/>
    <dgm:cxn modelId="{C800BB1A-543A-4CB4-B20A-183740D4B0AC}" type="presParOf" srcId="{DD989E60-419E-459C-A1D5-7C0321AFB1E3}" destId="{AE15581D-E613-47E6-AE1C-70383B2833AF}" srcOrd="1" destOrd="0" presId="urn:microsoft.com/office/officeart/2018/2/layout/IconVerticalSolidList"/>
    <dgm:cxn modelId="{545173B7-3D1D-42C7-B048-4FC17F48680C}" type="presParOf" srcId="{DD989E60-419E-459C-A1D5-7C0321AFB1E3}" destId="{B144BC44-C1BD-48D3-BE92-85D1F33BF31E}" srcOrd="2" destOrd="0" presId="urn:microsoft.com/office/officeart/2018/2/layout/IconVerticalSolidList"/>
    <dgm:cxn modelId="{D1436D49-EBD0-4AE3-A745-82184F81B183}" type="presParOf" srcId="{B144BC44-C1BD-48D3-BE92-85D1F33BF31E}" destId="{A3C8E8EA-3C9E-4EEA-B23A-DF1C5A4CBC45}" srcOrd="0" destOrd="0" presId="urn:microsoft.com/office/officeart/2018/2/layout/IconVerticalSolidList"/>
    <dgm:cxn modelId="{79E20665-71DC-4BEB-B783-8F3B9184922A}" type="presParOf" srcId="{B144BC44-C1BD-48D3-BE92-85D1F33BF31E}" destId="{D1DB1844-B23E-438B-B00C-ED25FB622EA9}" srcOrd="1" destOrd="0" presId="urn:microsoft.com/office/officeart/2018/2/layout/IconVerticalSolidList"/>
    <dgm:cxn modelId="{14CBC45B-6C98-4965-8713-D5D2E863E1B8}" type="presParOf" srcId="{B144BC44-C1BD-48D3-BE92-85D1F33BF31E}" destId="{CE7460C5-63F2-4443-96BE-D6274B3E05F9}" srcOrd="2" destOrd="0" presId="urn:microsoft.com/office/officeart/2018/2/layout/IconVerticalSolidList"/>
    <dgm:cxn modelId="{3645F0D1-1E07-461C-95CA-C067F55AAC4C}" type="presParOf" srcId="{B144BC44-C1BD-48D3-BE92-85D1F33BF31E}" destId="{69A201AD-E84B-49A8-9094-ECAAC834E502}" srcOrd="3" destOrd="0" presId="urn:microsoft.com/office/officeart/2018/2/layout/IconVerticalSoli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A8298ED-39B9-4D07-9BC2-56FDB798CDE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31CE687-0160-4657-80FE-CF311C296693}">
      <dgm:prSet/>
      <dgm:spPr/>
      <dgm:t>
        <a:bodyPr/>
        <a:lstStyle/>
        <a:p>
          <a:pPr algn="ctr"/>
          <a:r>
            <a:rPr lang="en-US" b="1" dirty="0"/>
            <a:t>Request a Provider Portal Account, Provider Portal Training Materials, FAQs</a:t>
          </a:r>
          <a:br>
            <a:rPr lang="en-US" b="1" dirty="0"/>
          </a:br>
          <a:r>
            <a:rPr lang="en-US" b="1" dirty="0"/>
            <a:t>This is a great resource to quickly access claims and provider information </a:t>
          </a:r>
          <a:br>
            <a:rPr lang="en-US" b="1" dirty="0"/>
          </a:br>
          <a:br>
            <a:rPr lang="en-US" b="1" dirty="0"/>
          </a:br>
          <a:r>
            <a:rPr lang="en-US" b="1" i="1" dirty="0"/>
            <a:t>Please note that all authorizations for ConnectiCare are only accepted via the portal</a:t>
          </a:r>
          <a:br>
            <a:rPr lang="en-US" dirty="0"/>
          </a:br>
          <a:endParaRPr lang="en-US" dirty="0"/>
        </a:p>
      </dgm:t>
    </dgm:pt>
    <dgm:pt modelId="{799E5A5C-813D-4F3E-9053-7BEEF813E4CD}" type="parTrans" cxnId="{F665D593-C38E-4019-B311-879A21489600}">
      <dgm:prSet/>
      <dgm:spPr/>
      <dgm:t>
        <a:bodyPr/>
        <a:lstStyle/>
        <a:p>
          <a:endParaRPr lang="en-US"/>
        </a:p>
      </dgm:t>
    </dgm:pt>
    <dgm:pt modelId="{9B9570C9-28FA-4796-A2A1-DB2AFFF5D154}" type="sibTrans" cxnId="{F665D593-C38E-4019-B311-879A21489600}">
      <dgm:prSet/>
      <dgm:spPr/>
      <dgm:t>
        <a:bodyPr/>
        <a:lstStyle/>
        <a:p>
          <a:endParaRPr lang="en-US"/>
        </a:p>
      </dgm:t>
    </dgm:pt>
    <dgm:pt modelId="{CA3CA0C0-173F-4796-9B36-819E10D219CA}" type="pres">
      <dgm:prSet presAssocID="{9A8298ED-39B9-4D07-9BC2-56FDB798CDE4}" presName="linear" presStyleCnt="0">
        <dgm:presLayoutVars>
          <dgm:animLvl val="lvl"/>
          <dgm:resizeHandles val="exact"/>
        </dgm:presLayoutVars>
      </dgm:prSet>
      <dgm:spPr/>
    </dgm:pt>
    <dgm:pt modelId="{FFFFF1ED-229B-41FB-B008-9F831DAD5589}" type="pres">
      <dgm:prSet presAssocID="{031CE687-0160-4657-80FE-CF311C296693}" presName="parentText" presStyleLbl="node1" presStyleIdx="0" presStyleCnt="1">
        <dgm:presLayoutVars>
          <dgm:chMax val="0"/>
          <dgm:bulletEnabled val="1"/>
        </dgm:presLayoutVars>
      </dgm:prSet>
      <dgm:spPr/>
    </dgm:pt>
  </dgm:ptLst>
  <dgm:cxnLst>
    <dgm:cxn modelId="{B94AFD28-0267-44E5-BD41-34D9A65D183F}" type="presOf" srcId="{9A8298ED-39B9-4D07-9BC2-56FDB798CDE4}" destId="{CA3CA0C0-173F-4796-9B36-819E10D219CA}" srcOrd="0" destOrd="0" presId="urn:microsoft.com/office/officeart/2005/8/layout/vList2"/>
    <dgm:cxn modelId="{F665D593-C38E-4019-B311-879A21489600}" srcId="{9A8298ED-39B9-4D07-9BC2-56FDB798CDE4}" destId="{031CE687-0160-4657-80FE-CF311C296693}" srcOrd="0" destOrd="0" parTransId="{799E5A5C-813D-4F3E-9053-7BEEF813E4CD}" sibTransId="{9B9570C9-28FA-4796-A2A1-DB2AFFF5D154}"/>
    <dgm:cxn modelId="{06D43BF5-7677-4B16-A9FE-5006B9895DA8}" type="presOf" srcId="{031CE687-0160-4657-80FE-CF311C296693}" destId="{FFFFF1ED-229B-41FB-B008-9F831DAD5589}" srcOrd="0" destOrd="0" presId="urn:microsoft.com/office/officeart/2005/8/layout/vList2"/>
    <dgm:cxn modelId="{989F9C7B-844F-42BE-97F7-E6CD5CE086E7}" type="presParOf" srcId="{CA3CA0C0-173F-4796-9B36-819E10D219CA}" destId="{FFFFF1ED-229B-41FB-B008-9F831DAD558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1BFC2E3-332A-45C6-AA6B-046B87D0ED1F}" type="doc">
      <dgm:prSet loTypeId="urn:microsoft.com/office/officeart/2016/7/layout/BasicLinearProcessNumbered" loCatId="process" qsTypeId="urn:microsoft.com/office/officeart/2005/8/quickstyle/simple1" qsCatId="simple" csTypeId="urn:microsoft.com/office/officeart/2005/8/colors/accent1_2" csCatId="accent1"/>
      <dgm:spPr/>
      <dgm:t>
        <a:bodyPr/>
        <a:lstStyle/>
        <a:p>
          <a:endParaRPr lang="en-US"/>
        </a:p>
      </dgm:t>
    </dgm:pt>
    <dgm:pt modelId="{D48640CD-D837-4FC5-9A89-215CF2821A5D}">
      <dgm:prSet/>
      <dgm:spPr/>
      <dgm:t>
        <a:bodyPr/>
        <a:lstStyle/>
        <a:p>
          <a:r>
            <a:rPr lang="en-US"/>
            <a:t>Please click on this link: Provider Portal Registration Form </a:t>
          </a:r>
          <a:r>
            <a:rPr lang="en-US" b="1">
              <a:hlinkClick xmlns:r="http://schemas.openxmlformats.org/officeDocument/2006/relationships" r:id="rId1"/>
            </a:rPr>
            <a:t>https://www.connecticare.com/providers/resources/provider-sign-in</a:t>
          </a:r>
          <a:endParaRPr lang="en-US"/>
        </a:p>
      </dgm:t>
    </dgm:pt>
    <dgm:pt modelId="{542E21A5-93CA-4D0D-8AE3-5E5926E84C6C}" type="parTrans" cxnId="{FE18EECB-8374-40A4-82B5-86255A7ACDB1}">
      <dgm:prSet/>
      <dgm:spPr/>
      <dgm:t>
        <a:bodyPr/>
        <a:lstStyle/>
        <a:p>
          <a:endParaRPr lang="en-US"/>
        </a:p>
      </dgm:t>
    </dgm:pt>
    <dgm:pt modelId="{5AC8D093-EDCA-446D-B649-62A4E1E828DB}" type="sibTrans" cxnId="{FE18EECB-8374-40A4-82B5-86255A7ACDB1}">
      <dgm:prSet phldrT="1" phldr="0"/>
      <dgm:spPr/>
      <dgm:t>
        <a:bodyPr/>
        <a:lstStyle/>
        <a:p>
          <a:r>
            <a:rPr lang="en-US"/>
            <a:t>1</a:t>
          </a:r>
        </a:p>
      </dgm:t>
    </dgm:pt>
    <dgm:pt modelId="{2B81F75D-92BA-49D8-8F4C-D606C9A68D98}">
      <dgm:prSet/>
      <dgm:spPr/>
      <dgm:t>
        <a:bodyPr/>
        <a:lstStyle/>
        <a:p>
          <a:r>
            <a:rPr lang="en-US"/>
            <a:t>Then</a:t>
          </a:r>
          <a:r>
            <a:rPr lang="en-US" b="1"/>
            <a:t> cl</a:t>
          </a:r>
          <a:r>
            <a:rPr lang="en-US"/>
            <a:t>ick on “</a:t>
          </a:r>
          <a:r>
            <a:rPr lang="en-US" b="1"/>
            <a:t>Request Provider Portal Account</a:t>
          </a:r>
          <a:r>
            <a:rPr lang="en-US"/>
            <a:t>” </a:t>
          </a:r>
        </a:p>
      </dgm:t>
    </dgm:pt>
    <dgm:pt modelId="{4190D470-A1E8-4B89-B01D-B2963DD0711D}" type="parTrans" cxnId="{290D4A2A-9D6D-4219-B2E2-EA6FF184FD48}">
      <dgm:prSet/>
      <dgm:spPr/>
      <dgm:t>
        <a:bodyPr/>
        <a:lstStyle/>
        <a:p>
          <a:endParaRPr lang="en-US"/>
        </a:p>
      </dgm:t>
    </dgm:pt>
    <dgm:pt modelId="{2A0D8434-DD99-4BD1-A14F-9C9B8F5A6AA6}" type="sibTrans" cxnId="{290D4A2A-9D6D-4219-B2E2-EA6FF184FD48}">
      <dgm:prSet phldrT="2" phldr="0"/>
      <dgm:spPr/>
      <dgm:t>
        <a:bodyPr/>
        <a:lstStyle/>
        <a:p>
          <a:r>
            <a:rPr lang="en-US"/>
            <a:t>2</a:t>
          </a:r>
        </a:p>
      </dgm:t>
    </dgm:pt>
    <dgm:pt modelId="{0E6C4315-44F7-4F4D-8A76-2F9DF4D21138}">
      <dgm:prSet/>
      <dgm:spPr/>
      <dgm:t>
        <a:bodyPr/>
        <a:lstStyle/>
        <a:p>
          <a:r>
            <a:rPr lang="en-US"/>
            <a:t>This link will take you to our provider portal training materials: </a:t>
          </a:r>
          <a:r>
            <a:rPr lang="en-US" b="1"/>
            <a:t> </a:t>
          </a:r>
          <a:r>
            <a:rPr lang="en-US" b="1">
              <a:hlinkClick xmlns:r="http://schemas.openxmlformats.org/officeDocument/2006/relationships" r:id="rId2"/>
            </a:rPr>
            <a:t>https://www.connecticare.com/providers/resources/provider-toolkit/portal-training-materials</a:t>
          </a:r>
          <a:endParaRPr lang="en-US"/>
        </a:p>
      </dgm:t>
    </dgm:pt>
    <dgm:pt modelId="{E48532E5-F9AD-45B0-9B09-E7495F50FFFD}" type="parTrans" cxnId="{C2474786-FA71-4642-8372-BD3151BB4200}">
      <dgm:prSet/>
      <dgm:spPr/>
      <dgm:t>
        <a:bodyPr/>
        <a:lstStyle/>
        <a:p>
          <a:endParaRPr lang="en-US"/>
        </a:p>
      </dgm:t>
    </dgm:pt>
    <dgm:pt modelId="{B63526AE-B7F3-48A3-BF46-7438D554F805}" type="sibTrans" cxnId="{C2474786-FA71-4642-8372-BD3151BB4200}">
      <dgm:prSet phldrT="3" phldr="0"/>
      <dgm:spPr/>
      <dgm:t>
        <a:bodyPr/>
        <a:lstStyle/>
        <a:p>
          <a:r>
            <a:rPr lang="en-US"/>
            <a:t>3</a:t>
          </a:r>
        </a:p>
      </dgm:t>
    </dgm:pt>
    <dgm:pt modelId="{67B284CF-D89E-457D-B79C-49BE4936FEBA}">
      <dgm:prSet/>
      <dgm:spPr/>
      <dgm:t>
        <a:bodyPr/>
        <a:lstStyle/>
        <a:p>
          <a:r>
            <a:rPr lang="en-US" dirty="0"/>
            <a:t>This link will take you to our provider portal FAQs: </a:t>
          </a:r>
          <a:r>
            <a:rPr lang="en-US" b="1" u="sng" dirty="0">
              <a:solidFill>
                <a:srgbClr val="0070C0"/>
              </a:solidFill>
            </a:rPr>
            <a:t>https://www.connecticare.com/providers/provider-portal-faq</a:t>
          </a:r>
          <a:endParaRPr lang="en-US" dirty="0">
            <a:solidFill>
              <a:srgbClr val="0070C0"/>
            </a:solidFill>
          </a:endParaRPr>
        </a:p>
      </dgm:t>
    </dgm:pt>
    <dgm:pt modelId="{688444AA-7BBA-4EFC-A1AD-193E537CAEE2}" type="parTrans" cxnId="{EB8E7D44-1F1D-458F-87C5-ABA08D023B58}">
      <dgm:prSet/>
      <dgm:spPr/>
      <dgm:t>
        <a:bodyPr/>
        <a:lstStyle/>
        <a:p>
          <a:endParaRPr lang="en-US"/>
        </a:p>
      </dgm:t>
    </dgm:pt>
    <dgm:pt modelId="{D1B26D9C-39C1-4603-944E-E0CE7DD722FE}" type="sibTrans" cxnId="{EB8E7D44-1F1D-458F-87C5-ABA08D023B58}">
      <dgm:prSet phldrT="4" phldr="0"/>
      <dgm:spPr/>
      <dgm:t>
        <a:bodyPr/>
        <a:lstStyle/>
        <a:p>
          <a:r>
            <a:rPr lang="en-US"/>
            <a:t>4</a:t>
          </a:r>
        </a:p>
      </dgm:t>
    </dgm:pt>
    <dgm:pt modelId="{86C355EE-9E9B-4582-9229-CE6B7E902E64}" type="pres">
      <dgm:prSet presAssocID="{71BFC2E3-332A-45C6-AA6B-046B87D0ED1F}" presName="Name0" presStyleCnt="0">
        <dgm:presLayoutVars>
          <dgm:animLvl val="lvl"/>
          <dgm:resizeHandles val="exact"/>
        </dgm:presLayoutVars>
      </dgm:prSet>
      <dgm:spPr/>
    </dgm:pt>
    <dgm:pt modelId="{FDDAEA48-EECE-4B13-9850-28968A066175}" type="pres">
      <dgm:prSet presAssocID="{D48640CD-D837-4FC5-9A89-215CF2821A5D}" presName="compositeNode" presStyleCnt="0">
        <dgm:presLayoutVars>
          <dgm:bulletEnabled val="1"/>
        </dgm:presLayoutVars>
      </dgm:prSet>
      <dgm:spPr/>
    </dgm:pt>
    <dgm:pt modelId="{1BAE4D49-E222-445A-9E64-C99BAD6BB7CC}" type="pres">
      <dgm:prSet presAssocID="{D48640CD-D837-4FC5-9A89-215CF2821A5D}" presName="bgRect" presStyleLbl="bgAccFollowNode1" presStyleIdx="0" presStyleCnt="4"/>
      <dgm:spPr/>
    </dgm:pt>
    <dgm:pt modelId="{BDB358BD-8204-4BAD-97A2-0C3D7DEC7DA0}" type="pres">
      <dgm:prSet presAssocID="{5AC8D093-EDCA-446D-B649-62A4E1E828DB}" presName="sibTransNodeCircle" presStyleLbl="alignNode1" presStyleIdx="0" presStyleCnt="8">
        <dgm:presLayoutVars>
          <dgm:chMax val="0"/>
          <dgm:bulletEnabled/>
        </dgm:presLayoutVars>
      </dgm:prSet>
      <dgm:spPr/>
    </dgm:pt>
    <dgm:pt modelId="{A95F6665-F9E9-4FFE-B2B5-FFA5828A2030}" type="pres">
      <dgm:prSet presAssocID="{D48640CD-D837-4FC5-9A89-215CF2821A5D}" presName="bottomLine" presStyleLbl="alignNode1" presStyleIdx="1" presStyleCnt="8">
        <dgm:presLayoutVars/>
      </dgm:prSet>
      <dgm:spPr/>
    </dgm:pt>
    <dgm:pt modelId="{03DC2690-DE4B-40A6-8CE5-7BFD5B7C1012}" type="pres">
      <dgm:prSet presAssocID="{D48640CD-D837-4FC5-9A89-215CF2821A5D}" presName="nodeText" presStyleLbl="bgAccFollowNode1" presStyleIdx="0" presStyleCnt="4">
        <dgm:presLayoutVars>
          <dgm:bulletEnabled val="1"/>
        </dgm:presLayoutVars>
      </dgm:prSet>
      <dgm:spPr/>
    </dgm:pt>
    <dgm:pt modelId="{81115D2C-45F9-4AEE-B0A8-8F9361D71D35}" type="pres">
      <dgm:prSet presAssocID="{5AC8D093-EDCA-446D-B649-62A4E1E828DB}" presName="sibTrans" presStyleCnt="0"/>
      <dgm:spPr/>
    </dgm:pt>
    <dgm:pt modelId="{241272DD-4158-40EA-9F2D-F96FA854C64E}" type="pres">
      <dgm:prSet presAssocID="{2B81F75D-92BA-49D8-8F4C-D606C9A68D98}" presName="compositeNode" presStyleCnt="0">
        <dgm:presLayoutVars>
          <dgm:bulletEnabled val="1"/>
        </dgm:presLayoutVars>
      </dgm:prSet>
      <dgm:spPr/>
    </dgm:pt>
    <dgm:pt modelId="{7DA87BC8-CDFB-4E18-B60D-21D1B8982D9C}" type="pres">
      <dgm:prSet presAssocID="{2B81F75D-92BA-49D8-8F4C-D606C9A68D98}" presName="bgRect" presStyleLbl="bgAccFollowNode1" presStyleIdx="1" presStyleCnt="4"/>
      <dgm:spPr/>
    </dgm:pt>
    <dgm:pt modelId="{FFAE5F05-D708-4E55-9B3F-F41F61254C24}" type="pres">
      <dgm:prSet presAssocID="{2A0D8434-DD99-4BD1-A14F-9C9B8F5A6AA6}" presName="sibTransNodeCircle" presStyleLbl="alignNode1" presStyleIdx="2" presStyleCnt="8">
        <dgm:presLayoutVars>
          <dgm:chMax val="0"/>
          <dgm:bulletEnabled/>
        </dgm:presLayoutVars>
      </dgm:prSet>
      <dgm:spPr/>
    </dgm:pt>
    <dgm:pt modelId="{E7B2C0B2-5344-489A-992B-722D686F17C4}" type="pres">
      <dgm:prSet presAssocID="{2B81F75D-92BA-49D8-8F4C-D606C9A68D98}" presName="bottomLine" presStyleLbl="alignNode1" presStyleIdx="3" presStyleCnt="8">
        <dgm:presLayoutVars/>
      </dgm:prSet>
      <dgm:spPr/>
    </dgm:pt>
    <dgm:pt modelId="{23E29D46-E43A-4132-9ED6-8A26C0DF9323}" type="pres">
      <dgm:prSet presAssocID="{2B81F75D-92BA-49D8-8F4C-D606C9A68D98}" presName="nodeText" presStyleLbl="bgAccFollowNode1" presStyleIdx="1" presStyleCnt="4">
        <dgm:presLayoutVars>
          <dgm:bulletEnabled val="1"/>
        </dgm:presLayoutVars>
      </dgm:prSet>
      <dgm:spPr/>
    </dgm:pt>
    <dgm:pt modelId="{5CE335E4-856A-4921-B969-23D78E3D68DF}" type="pres">
      <dgm:prSet presAssocID="{2A0D8434-DD99-4BD1-A14F-9C9B8F5A6AA6}" presName="sibTrans" presStyleCnt="0"/>
      <dgm:spPr/>
    </dgm:pt>
    <dgm:pt modelId="{C5FA3BE5-F8C0-431B-A2FA-E51F5CD75171}" type="pres">
      <dgm:prSet presAssocID="{0E6C4315-44F7-4F4D-8A76-2F9DF4D21138}" presName="compositeNode" presStyleCnt="0">
        <dgm:presLayoutVars>
          <dgm:bulletEnabled val="1"/>
        </dgm:presLayoutVars>
      </dgm:prSet>
      <dgm:spPr/>
    </dgm:pt>
    <dgm:pt modelId="{27C156D3-C1AD-4EA0-A40D-DB116FD416DC}" type="pres">
      <dgm:prSet presAssocID="{0E6C4315-44F7-4F4D-8A76-2F9DF4D21138}" presName="bgRect" presStyleLbl="bgAccFollowNode1" presStyleIdx="2" presStyleCnt="4"/>
      <dgm:spPr/>
    </dgm:pt>
    <dgm:pt modelId="{8CFDCDE0-6DDF-4A4B-A735-F5459CAEEDA9}" type="pres">
      <dgm:prSet presAssocID="{B63526AE-B7F3-48A3-BF46-7438D554F805}" presName="sibTransNodeCircle" presStyleLbl="alignNode1" presStyleIdx="4" presStyleCnt="8">
        <dgm:presLayoutVars>
          <dgm:chMax val="0"/>
          <dgm:bulletEnabled/>
        </dgm:presLayoutVars>
      </dgm:prSet>
      <dgm:spPr/>
    </dgm:pt>
    <dgm:pt modelId="{242AF4DF-AC26-46E9-82EE-90000BC6E559}" type="pres">
      <dgm:prSet presAssocID="{0E6C4315-44F7-4F4D-8A76-2F9DF4D21138}" presName="bottomLine" presStyleLbl="alignNode1" presStyleIdx="5" presStyleCnt="8">
        <dgm:presLayoutVars/>
      </dgm:prSet>
      <dgm:spPr/>
    </dgm:pt>
    <dgm:pt modelId="{6C25D312-47F4-424D-B5BB-0EDD5F705A2C}" type="pres">
      <dgm:prSet presAssocID="{0E6C4315-44F7-4F4D-8A76-2F9DF4D21138}" presName="nodeText" presStyleLbl="bgAccFollowNode1" presStyleIdx="2" presStyleCnt="4">
        <dgm:presLayoutVars>
          <dgm:bulletEnabled val="1"/>
        </dgm:presLayoutVars>
      </dgm:prSet>
      <dgm:spPr/>
    </dgm:pt>
    <dgm:pt modelId="{D7808A78-BA59-4B24-BBD5-03A5201810E1}" type="pres">
      <dgm:prSet presAssocID="{B63526AE-B7F3-48A3-BF46-7438D554F805}" presName="sibTrans" presStyleCnt="0"/>
      <dgm:spPr/>
    </dgm:pt>
    <dgm:pt modelId="{43A465A6-9C69-4E9E-935D-F132A4984B4D}" type="pres">
      <dgm:prSet presAssocID="{67B284CF-D89E-457D-B79C-49BE4936FEBA}" presName="compositeNode" presStyleCnt="0">
        <dgm:presLayoutVars>
          <dgm:bulletEnabled val="1"/>
        </dgm:presLayoutVars>
      </dgm:prSet>
      <dgm:spPr/>
    </dgm:pt>
    <dgm:pt modelId="{C935F04C-832C-4167-B52A-2400239F4BF9}" type="pres">
      <dgm:prSet presAssocID="{67B284CF-D89E-457D-B79C-49BE4936FEBA}" presName="bgRect" presStyleLbl="bgAccFollowNode1" presStyleIdx="3" presStyleCnt="4"/>
      <dgm:spPr/>
    </dgm:pt>
    <dgm:pt modelId="{555B0864-E000-49B3-A0C7-92F5AE059C44}" type="pres">
      <dgm:prSet presAssocID="{D1B26D9C-39C1-4603-944E-E0CE7DD722FE}" presName="sibTransNodeCircle" presStyleLbl="alignNode1" presStyleIdx="6" presStyleCnt="8">
        <dgm:presLayoutVars>
          <dgm:chMax val="0"/>
          <dgm:bulletEnabled/>
        </dgm:presLayoutVars>
      </dgm:prSet>
      <dgm:spPr/>
    </dgm:pt>
    <dgm:pt modelId="{12186B4C-744A-4C54-856C-6DE177FFE5BE}" type="pres">
      <dgm:prSet presAssocID="{67B284CF-D89E-457D-B79C-49BE4936FEBA}" presName="bottomLine" presStyleLbl="alignNode1" presStyleIdx="7" presStyleCnt="8">
        <dgm:presLayoutVars/>
      </dgm:prSet>
      <dgm:spPr/>
    </dgm:pt>
    <dgm:pt modelId="{1BAD1EBB-1A50-4A48-9C98-93FF1808EB0D}" type="pres">
      <dgm:prSet presAssocID="{67B284CF-D89E-457D-B79C-49BE4936FEBA}" presName="nodeText" presStyleLbl="bgAccFollowNode1" presStyleIdx="3" presStyleCnt="4">
        <dgm:presLayoutVars>
          <dgm:bulletEnabled val="1"/>
        </dgm:presLayoutVars>
      </dgm:prSet>
      <dgm:spPr/>
    </dgm:pt>
  </dgm:ptLst>
  <dgm:cxnLst>
    <dgm:cxn modelId="{DC759B00-82A0-455B-B1D3-FD33FAB693D4}" type="presOf" srcId="{0E6C4315-44F7-4F4D-8A76-2F9DF4D21138}" destId="{27C156D3-C1AD-4EA0-A40D-DB116FD416DC}" srcOrd="0" destOrd="0" presId="urn:microsoft.com/office/officeart/2016/7/layout/BasicLinearProcessNumbered"/>
    <dgm:cxn modelId="{38859A03-8EFE-4F69-8ED0-7484C094DD68}" type="presOf" srcId="{2A0D8434-DD99-4BD1-A14F-9C9B8F5A6AA6}" destId="{FFAE5F05-D708-4E55-9B3F-F41F61254C24}" srcOrd="0" destOrd="0" presId="urn:microsoft.com/office/officeart/2016/7/layout/BasicLinearProcessNumbered"/>
    <dgm:cxn modelId="{2FA9CE1D-5AB7-4E67-AA13-A1E575B1CBC3}" type="presOf" srcId="{D48640CD-D837-4FC5-9A89-215CF2821A5D}" destId="{1BAE4D49-E222-445A-9E64-C99BAD6BB7CC}" srcOrd="0" destOrd="0" presId="urn:microsoft.com/office/officeart/2016/7/layout/BasicLinearProcessNumbered"/>
    <dgm:cxn modelId="{310AD61E-DD27-4AD8-983E-EF239B840A4E}" type="presOf" srcId="{71BFC2E3-332A-45C6-AA6B-046B87D0ED1F}" destId="{86C355EE-9E9B-4582-9229-CE6B7E902E64}" srcOrd="0" destOrd="0" presId="urn:microsoft.com/office/officeart/2016/7/layout/BasicLinearProcessNumbered"/>
    <dgm:cxn modelId="{67DBF522-EC1B-4637-8246-14B202317BAE}" type="presOf" srcId="{B63526AE-B7F3-48A3-BF46-7438D554F805}" destId="{8CFDCDE0-6DDF-4A4B-A735-F5459CAEEDA9}" srcOrd="0" destOrd="0" presId="urn:microsoft.com/office/officeart/2016/7/layout/BasicLinearProcessNumbered"/>
    <dgm:cxn modelId="{C32B9125-5778-4C56-98D7-22786E6E5538}" type="presOf" srcId="{D48640CD-D837-4FC5-9A89-215CF2821A5D}" destId="{03DC2690-DE4B-40A6-8CE5-7BFD5B7C1012}" srcOrd="1" destOrd="0" presId="urn:microsoft.com/office/officeart/2016/7/layout/BasicLinearProcessNumbered"/>
    <dgm:cxn modelId="{8A0E4A28-FBEE-4449-A549-E437F636DF66}" type="presOf" srcId="{67B284CF-D89E-457D-B79C-49BE4936FEBA}" destId="{C935F04C-832C-4167-B52A-2400239F4BF9}" srcOrd="0" destOrd="0" presId="urn:microsoft.com/office/officeart/2016/7/layout/BasicLinearProcessNumbered"/>
    <dgm:cxn modelId="{290D4A2A-9D6D-4219-B2E2-EA6FF184FD48}" srcId="{71BFC2E3-332A-45C6-AA6B-046B87D0ED1F}" destId="{2B81F75D-92BA-49D8-8F4C-D606C9A68D98}" srcOrd="1" destOrd="0" parTransId="{4190D470-A1E8-4B89-B01D-B2963DD0711D}" sibTransId="{2A0D8434-DD99-4BD1-A14F-9C9B8F5A6AA6}"/>
    <dgm:cxn modelId="{484BD631-D93B-4D51-85B5-C64DCC4256F7}" type="presOf" srcId="{2B81F75D-92BA-49D8-8F4C-D606C9A68D98}" destId="{23E29D46-E43A-4132-9ED6-8A26C0DF9323}" srcOrd="1" destOrd="0" presId="urn:microsoft.com/office/officeart/2016/7/layout/BasicLinearProcessNumbered"/>
    <dgm:cxn modelId="{EB8E7D44-1F1D-458F-87C5-ABA08D023B58}" srcId="{71BFC2E3-332A-45C6-AA6B-046B87D0ED1F}" destId="{67B284CF-D89E-457D-B79C-49BE4936FEBA}" srcOrd="3" destOrd="0" parTransId="{688444AA-7BBA-4EFC-A1AD-193E537CAEE2}" sibTransId="{D1B26D9C-39C1-4603-944E-E0CE7DD722FE}"/>
    <dgm:cxn modelId="{785B8744-8F5B-438A-96FC-0887E5A99E61}" type="presOf" srcId="{5AC8D093-EDCA-446D-B649-62A4E1E828DB}" destId="{BDB358BD-8204-4BAD-97A2-0C3D7DEC7DA0}" srcOrd="0" destOrd="0" presId="urn:microsoft.com/office/officeart/2016/7/layout/BasicLinearProcessNumbered"/>
    <dgm:cxn modelId="{ADEC416E-44C1-4EF2-9DB9-AD41EAC3C093}" type="presOf" srcId="{2B81F75D-92BA-49D8-8F4C-D606C9A68D98}" destId="{7DA87BC8-CDFB-4E18-B60D-21D1B8982D9C}" srcOrd="0" destOrd="0" presId="urn:microsoft.com/office/officeart/2016/7/layout/BasicLinearProcessNumbered"/>
    <dgm:cxn modelId="{0723B876-BB12-411A-9F57-5F208A28ECBF}" type="presOf" srcId="{67B284CF-D89E-457D-B79C-49BE4936FEBA}" destId="{1BAD1EBB-1A50-4A48-9C98-93FF1808EB0D}" srcOrd="1" destOrd="0" presId="urn:microsoft.com/office/officeart/2016/7/layout/BasicLinearProcessNumbered"/>
    <dgm:cxn modelId="{C2474786-FA71-4642-8372-BD3151BB4200}" srcId="{71BFC2E3-332A-45C6-AA6B-046B87D0ED1F}" destId="{0E6C4315-44F7-4F4D-8A76-2F9DF4D21138}" srcOrd="2" destOrd="0" parTransId="{E48532E5-F9AD-45B0-9B09-E7495F50FFFD}" sibTransId="{B63526AE-B7F3-48A3-BF46-7438D554F805}"/>
    <dgm:cxn modelId="{032D2D93-62F2-411F-A239-84E785721B4A}" type="presOf" srcId="{0E6C4315-44F7-4F4D-8A76-2F9DF4D21138}" destId="{6C25D312-47F4-424D-B5BB-0EDD5F705A2C}" srcOrd="1" destOrd="0" presId="urn:microsoft.com/office/officeart/2016/7/layout/BasicLinearProcessNumbered"/>
    <dgm:cxn modelId="{94CEB8A3-2E1E-42A7-97E3-2CCF70C0EDA5}" type="presOf" srcId="{D1B26D9C-39C1-4603-944E-E0CE7DD722FE}" destId="{555B0864-E000-49B3-A0C7-92F5AE059C44}" srcOrd="0" destOrd="0" presId="urn:microsoft.com/office/officeart/2016/7/layout/BasicLinearProcessNumbered"/>
    <dgm:cxn modelId="{FE18EECB-8374-40A4-82B5-86255A7ACDB1}" srcId="{71BFC2E3-332A-45C6-AA6B-046B87D0ED1F}" destId="{D48640CD-D837-4FC5-9A89-215CF2821A5D}" srcOrd="0" destOrd="0" parTransId="{542E21A5-93CA-4D0D-8AE3-5E5926E84C6C}" sibTransId="{5AC8D093-EDCA-446D-B649-62A4E1E828DB}"/>
    <dgm:cxn modelId="{4B7DFF42-5FE8-447F-AD5F-3A8C553745EA}" type="presParOf" srcId="{86C355EE-9E9B-4582-9229-CE6B7E902E64}" destId="{FDDAEA48-EECE-4B13-9850-28968A066175}" srcOrd="0" destOrd="0" presId="urn:microsoft.com/office/officeart/2016/7/layout/BasicLinearProcessNumbered"/>
    <dgm:cxn modelId="{0AE525E6-EC8A-4EE1-A6A7-A4F808A7206C}" type="presParOf" srcId="{FDDAEA48-EECE-4B13-9850-28968A066175}" destId="{1BAE4D49-E222-445A-9E64-C99BAD6BB7CC}" srcOrd="0" destOrd="0" presId="urn:microsoft.com/office/officeart/2016/7/layout/BasicLinearProcessNumbered"/>
    <dgm:cxn modelId="{197598A9-ED9D-4AE9-835C-C24E5838B237}" type="presParOf" srcId="{FDDAEA48-EECE-4B13-9850-28968A066175}" destId="{BDB358BD-8204-4BAD-97A2-0C3D7DEC7DA0}" srcOrd="1" destOrd="0" presId="urn:microsoft.com/office/officeart/2016/7/layout/BasicLinearProcessNumbered"/>
    <dgm:cxn modelId="{D7D4439D-D023-4CC0-B462-487FEB72C2E7}" type="presParOf" srcId="{FDDAEA48-EECE-4B13-9850-28968A066175}" destId="{A95F6665-F9E9-4FFE-B2B5-FFA5828A2030}" srcOrd="2" destOrd="0" presId="urn:microsoft.com/office/officeart/2016/7/layout/BasicLinearProcessNumbered"/>
    <dgm:cxn modelId="{6912DF2A-C9D2-41AB-A03E-5EA6D24CE414}" type="presParOf" srcId="{FDDAEA48-EECE-4B13-9850-28968A066175}" destId="{03DC2690-DE4B-40A6-8CE5-7BFD5B7C1012}" srcOrd="3" destOrd="0" presId="urn:microsoft.com/office/officeart/2016/7/layout/BasicLinearProcessNumbered"/>
    <dgm:cxn modelId="{C5E8BC68-D819-411D-9C0B-F81629D83869}" type="presParOf" srcId="{86C355EE-9E9B-4582-9229-CE6B7E902E64}" destId="{81115D2C-45F9-4AEE-B0A8-8F9361D71D35}" srcOrd="1" destOrd="0" presId="urn:microsoft.com/office/officeart/2016/7/layout/BasicLinearProcessNumbered"/>
    <dgm:cxn modelId="{9EE43071-B32A-4137-BC9B-9A8AF79D0D49}" type="presParOf" srcId="{86C355EE-9E9B-4582-9229-CE6B7E902E64}" destId="{241272DD-4158-40EA-9F2D-F96FA854C64E}" srcOrd="2" destOrd="0" presId="urn:microsoft.com/office/officeart/2016/7/layout/BasicLinearProcessNumbered"/>
    <dgm:cxn modelId="{8B4BFA34-00D2-4B9C-8DB3-93AF469D64A2}" type="presParOf" srcId="{241272DD-4158-40EA-9F2D-F96FA854C64E}" destId="{7DA87BC8-CDFB-4E18-B60D-21D1B8982D9C}" srcOrd="0" destOrd="0" presId="urn:microsoft.com/office/officeart/2016/7/layout/BasicLinearProcessNumbered"/>
    <dgm:cxn modelId="{2AA44275-8AA7-499F-9D73-0F357A2AE8C7}" type="presParOf" srcId="{241272DD-4158-40EA-9F2D-F96FA854C64E}" destId="{FFAE5F05-D708-4E55-9B3F-F41F61254C24}" srcOrd="1" destOrd="0" presId="urn:microsoft.com/office/officeart/2016/7/layout/BasicLinearProcessNumbered"/>
    <dgm:cxn modelId="{6816FB1C-A628-4191-B8EE-0E33937563AE}" type="presParOf" srcId="{241272DD-4158-40EA-9F2D-F96FA854C64E}" destId="{E7B2C0B2-5344-489A-992B-722D686F17C4}" srcOrd="2" destOrd="0" presId="urn:microsoft.com/office/officeart/2016/7/layout/BasicLinearProcessNumbered"/>
    <dgm:cxn modelId="{4A0A1FDF-A5C5-4E9C-87E8-F45E2AD403C0}" type="presParOf" srcId="{241272DD-4158-40EA-9F2D-F96FA854C64E}" destId="{23E29D46-E43A-4132-9ED6-8A26C0DF9323}" srcOrd="3" destOrd="0" presId="urn:microsoft.com/office/officeart/2016/7/layout/BasicLinearProcessNumbered"/>
    <dgm:cxn modelId="{FD5DC5E6-155F-4A7F-BADF-F10E216A8122}" type="presParOf" srcId="{86C355EE-9E9B-4582-9229-CE6B7E902E64}" destId="{5CE335E4-856A-4921-B969-23D78E3D68DF}" srcOrd="3" destOrd="0" presId="urn:microsoft.com/office/officeart/2016/7/layout/BasicLinearProcessNumbered"/>
    <dgm:cxn modelId="{27F0BF54-6BFD-4AFD-AA45-EB7FFB2C4395}" type="presParOf" srcId="{86C355EE-9E9B-4582-9229-CE6B7E902E64}" destId="{C5FA3BE5-F8C0-431B-A2FA-E51F5CD75171}" srcOrd="4" destOrd="0" presId="urn:microsoft.com/office/officeart/2016/7/layout/BasicLinearProcessNumbered"/>
    <dgm:cxn modelId="{66335129-52EA-4AFB-AF09-8EDFBE606EE3}" type="presParOf" srcId="{C5FA3BE5-F8C0-431B-A2FA-E51F5CD75171}" destId="{27C156D3-C1AD-4EA0-A40D-DB116FD416DC}" srcOrd="0" destOrd="0" presId="urn:microsoft.com/office/officeart/2016/7/layout/BasicLinearProcessNumbered"/>
    <dgm:cxn modelId="{1CF67695-9EAD-4595-9774-B63916F39B1F}" type="presParOf" srcId="{C5FA3BE5-F8C0-431B-A2FA-E51F5CD75171}" destId="{8CFDCDE0-6DDF-4A4B-A735-F5459CAEEDA9}" srcOrd="1" destOrd="0" presId="urn:microsoft.com/office/officeart/2016/7/layout/BasicLinearProcessNumbered"/>
    <dgm:cxn modelId="{11FF3F45-4268-4C48-BB3E-75D73DB65DB9}" type="presParOf" srcId="{C5FA3BE5-F8C0-431B-A2FA-E51F5CD75171}" destId="{242AF4DF-AC26-46E9-82EE-90000BC6E559}" srcOrd="2" destOrd="0" presId="urn:microsoft.com/office/officeart/2016/7/layout/BasicLinearProcessNumbered"/>
    <dgm:cxn modelId="{2ED53D4C-4819-461C-A7DB-9CDE2200945D}" type="presParOf" srcId="{C5FA3BE5-F8C0-431B-A2FA-E51F5CD75171}" destId="{6C25D312-47F4-424D-B5BB-0EDD5F705A2C}" srcOrd="3" destOrd="0" presId="urn:microsoft.com/office/officeart/2016/7/layout/BasicLinearProcessNumbered"/>
    <dgm:cxn modelId="{AD9EDD87-6261-4191-86B1-E5BB2D635A1E}" type="presParOf" srcId="{86C355EE-9E9B-4582-9229-CE6B7E902E64}" destId="{D7808A78-BA59-4B24-BBD5-03A5201810E1}" srcOrd="5" destOrd="0" presId="urn:microsoft.com/office/officeart/2016/7/layout/BasicLinearProcessNumbered"/>
    <dgm:cxn modelId="{6A56135D-45F1-4B14-9010-5036C9F210D5}" type="presParOf" srcId="{86C355EE-9E9B-4582-9229-CE6B7E902E64}" destId="{43A465A6-9C69-4E9E-935D-F132A4984B4D}" srcOrd="6" destOrd="0" presId="urn:microsoft.com/office/officeart/2016/7/layout/BasicLinearProcessNumbered"/>
    <dgm:cxn modelId="{259A2B0F-5E09-4740-8CBE-40514FF1617F}" type="presParOf" srcId="{43A465A6-9C69-4E9E-935D-F132A4984B4D}" destId="{C935F04C-832C-4167-B52A-2400239F4BF9}" srcOrd="0" destOrd="0" presId="urn:microsoft.com/office/officeart/2016/7/layout/BasicLinearProcessNumbered"/>
    <dgm:cxn modelId="{14401606-CBC3-41E4-9AD7-B96F147CFFEA}" type="presParOf" srcId="{43A465A6-9C69-4E9E-935D-F132A4984B4D}" destId="{555B0864-E000-49B3-A0C7-92F5AE059C44}" srcOrd="1" destOrd="0" presId="urn:microsoft.com/office/officeart/2016/7/layout/BasicLinearProcessNumbered"/>
    <dgm:cxn modelId="{7202DCA9-FB4C-49A2-8EF0-F20DAFF3ABDE}" type="presParOf" srcId="{43A465A6-9C69-4E9E-935D-F132A4984B4D}" destId="{12186B4C-744A-4C54-856C-6DE177FFE5BE}" srcOrd="2" destOrd="0" presId="urn:microsoft.com/office/officeart/2016/7/layout/BasicLinearProcessNumbered"/>
    <dgm:cxn modelId="{E2F3F2F6-BEDF-44E5-BBFC-997A53B44560}" type="presParOf" srcId="{43A465A6-9C69-4E9E-935D-F132A4984B4D}" destId="{1BAD1EBB-1A50-4A48-9C98-93FF1808EB0D}" srcOrd="3" destOrd="0" presId="urn:microsoft.com/office/officeart/2016/7/layout/BasicLinearProcessNumbered"/>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26D134-068C-474A-996E-0E0C6C89C4B5}">
      <dsp:nvSpPr>
        <dsp:cNvPr id="0" name=""/>
        <dsp:cNvSpPr/>
      </dsp:nvSpPr>
      <dsp:spPr>
        <a:xfrm>
          <a:off x="0" y="297477"/>
          <a:ext cx="3455097" cy="1649078"/>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Jenifer Stairs</a:t>
          </a:r>
        </a:p>
        <a:p>
          <a:pPr marL="0" lvl="0" indent="0" algn="l" defTabSz="1022350">
            <a:lnSpc>
              <a:spcPct val="90000"/>
            </a:lnSpc>
            <a:spcBef>
              <a:spcPct val="0"/>
            </a:spcBef>
            <a:spcAft>
              <a:spcPct val="35000"/>
            </a:spcAft>
            <a:buNone/>
          </a:pPr>
          <a:r>
            <a:rPr lang="en-US" sz="2300" kern="1200"/>
            <a:t>Provider Network Account Manager  </a:t>
          </a:r>
          <a:endParaRPr lang="en-US" sz="2300" kern="1200" dirty="0"/>
        </a:p>
      </dsp:txBody>
      <dsp:txXfrm>
        <a:off x="80501" y="377978"/>
        <a:ext cx="3294095" cy="1488076"/>
      </dsp:txXfrm>
    </dsp:sp>
    <dsp:sp modelId="{E8BE6571-DE0F-456B-A99B-2D0CA20A2B1B}">
      <dsp:nvSpPr>
        <dsp:cNvPr id="0" name=""/>
        <dsp:cNvSpPr/>
      </dsp:nvSpPr>
      <dsp:spPr>
        <a:xfrm>
          <a:off x="0" y="2012796"/>
          <a:ext cx="3455097" cy="1649078"/>
        </a:xfrm>
        <a:prstGeom prst="roundRect">
          <a:avLst/>
        </a:prstGeom>
        <a:solidFill>
          <a:schemeClr val="accent5">
            <a:hueOff val="-6758543"/>
            <a:satOff val="-17419"/>
            <a:lumOff val="-1176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Email: </a:t>
          </a:r>
          <a:r>
            <a:rPr lang="en-US" sz="2300" kern="1200">
              <a:hlinkClick xmlns:r="http://schemas.openxmlformats.org/officeDocument/2006/relationships" r:id="rId1">
                <a:extLst>
                  <a:ext uri="{A12FA001-AC4F-418D-AE19-62706E023703}">
                    <ahyp:hlinkClr xmlns:ahyp="http://schemas.microsoft.com/office/drawing/2018/hyperlinkcolor" val="tx"/>
                  </a:ext>
                </a:extLst>
              </a:hlinkClick>
            </a:rPr>
            <a:t>jstairs@connecticare.com</a:t>
          </a:r>
          <a:r>
            <a:rPr lang="en-US" sz="2300" kern="1200"/>
            <a:t> Phone: 860-447-5627    Fax: 860-674-2849</a:t>
          </a:r>
        </a:p>
      </dsp:txBody>
      <dsp:txXfrm>
        <a:off x="80501" y="2093297"/>
        <a:ext cx="3294095" cy="148807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80424-C7D5-4225-9B5B-FAB99319A648}">
      <dsp:nvSpPr>
        <dsp:cNvPr id="0" name=""/>
        <dsp:cNvSpPr/>
      </dsp:nvSpPr>
      <dsp:spPr>
        <a:xfrm>
          <a:off x="0" y="0"/>
          <a:ext cx="8128000" cy="162560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en-US" sz="4500" kern="1200" dirty="0"/>
            <a:t>Summary of ConnectiCare Processes</a:t>
          </a:r>
        </a:p>
      </dsp:txBody>
      <dsp:txXfrm>
        <a:off x="0" y="0"/>
        <a:ext cx="8128000" cy="1625600"/>
      </dsp:txXfrm>
    </dsp:sp>
    <dsp:sp modelId="{97D9F83F-469B-4CD3-A809-3C3D33909278}">
      <dsp:nvSpPr>
        <dsp:cNvPr id="0" name=""/>
        <dsp:cNvSpPr/>
      </dsp:nvSpPr>
      <dsp:spPr>
        <a:xfrm>
          <a:off x="1747" y="1625600"/>
          <a:ext cx="2536031" cy="341376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For information please click on this link: </a:t>
          </a:r>
          <a:r>
            <a:rPr lang="en-US" sz="1800" kern="120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https://www.connecticare.com/content/dam/connecticare/pdfs/providers/resources/toolkit/resources/CCI-Medicare-PA-List-by-Category-and-CPT-Code-for-Online-Provider-Manual.pdf</a:t>
          </a:r>
          <a:endParaRPr lang="en-US" sz="1800" kern="1200" dirty="0">
            <a:solidFill>
              <a:schemeClr val="bg1"/>
            </a:solidFill>
          </a:endParaRPr>
        </a:p>
        <a:p>
          <a:pPr marL="0" lvl="0" indent="0" algn="ctr" defTabSz="800100">
            <a:lnSpc>
              <a:spcPct val="90000"/>
            </a:lnSpc>
            <a:spcBef>
              <a:spcPct val="0"/>
            </a:spcBef>
            <a:spcAft>
              <a:spcPct val="35000"/>
            </a:spcAft>
            <a:buNone/>
          </a:pPr>
          <a:endParaRPr lang="en-US" sz="1800" kern="1200" dirty="0"/>
        </a:p>
      </dsp:txBody>
      <dsp:txXfrm>
        <a:off x="1747" y="1625600"/>
        <a:ext cx="2536031" cy="3413760"/>
      </dsp:txXfrm>
    </dsp:sp>
    <dsp:sp modelId="{733D0A8B-A616-4E70-9C54-20D9237E2852}">
      <dsp:nvSpPr>
        <dsp:cNvPr id="0" name=""/>
        <dsp:cNvSpPr/>
      </dsp:nvSpPr>
      <dsp:spPr>
        <a:xfrm>
          <a:off x="2598490" y="1625600"/>
          <a:ext cx="3052443" cy="3413760"/>
        </a:xfrm>
        <a:prstGeom prst="rect">
          <a:avLst/>
        </a:prstGeom>
        <a:blipFill rotWithShape="0">
          <a:blip xmlns:r="http://schemas.openxmlformats.org/officeDocument/2006/relationships" r:embed="rId2"/>
          <a:srcRect/>
          <a:stretch>
            <a:fillRect l="-45000" r="-4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598490" y="1625600"/>
        <a:ext cx="3052443" cy="3413760"/>
      </dsp:txXfrm>
    </dsp:sp>
    <dsp:sp modelId="{9C1EE7DD-AD30-4067-812F-C1BCEE9D23C6}">
      <dsp:nvSpPr>
        <dsp:cNvPr id="0" name=""/>
        <dsp:cNvSpPr/>
      </dsp:nvSpPr>
      <dsp:spPr>
        <a:xfrm>
          <a:off x="5590221" y="1625600"/>
          <a:ext cx="2536031" cy="341376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Font typeface="Symbol" panose="05050102010706020507" pitchFamily="18" charset="2"/>
            <a:buNone/>
          </a:pPr>
          <a:r>
            <a:rPr lang="en-US" sz="1500" b="1" kern="1200" dirty="0"/>
            <a:t>How to Submit Preauthorization Requests</a:t>
          </a:r>
          <a:endParaRPr lang="en-US" sz="1500" kern="1200" dirty="0"/>
        </a:p>
        <a:p>
          <a:pPr marL="0" lvl="0" indent="0" algn="ctr" defTabSz="666750">
            <a:lnSpc>
              <a:spcPct val="90000"/>
            </a:lnSpc>
            <a:spcBef>
              <a:spcPct val="0"/>
            </a:spcBef>
            <a:spcAft>
              <a:spcPct val="35000"/>
            </a:spcAft>
            <a:buFont typeface="Symbol" panose="05050102010706020507" pitchFamily="18" charset="2"/>
            <a:buNone/>
          </a:pPr>
          <a:r>
            <a:rPr lang="en-US" sz="1500" b="1" kern="1200" dirty="0"/>
            <a:t>It is important to note that all preauthorization requests </a:t>
          </a:r>
          <a:r>
            <a:rPr lang="en-US" sz="1500" b="1" u="dbl" kern="1200" dirty="0"/>
            <a:t>must be submitted through our provider portal</a:t>
          </a:r>
          <a:r>
            <a:rPr lang="en-US" sz="1500" b="1" kern="1200" dirty="0"/>
            <a:t>. </a:t>
          </a:r>
          <a:endParaRPr lang="en-US" sz="1500" kern="1200" dirty="0"/>
        </a:p>
        <a:p>
          <a:pPr marL="0" lvl="0" indent="0" algn="ctr" defTabSz="666750">
            <a:lnSpc>
              <a:spcPct val="90000"/>
            </a:lnSpc>
            <a:spcBef>
              <a:spcPct val="0"/>
            </a:spcBef>
            <a:spcAft>
              <a:spcPct val="35000"/>
            </a:spcAft>
            <a:buFont typeface="Symbol" panose="05050102010706020507" pitchFamily="18" charset="2"/>
            <a:buNone/>
          </a:pPr>
          <a:r>
            <a:rPr lang="en-US" sz="1500" kern="1200" dirty="0"/>
            <a:t>This link will take you to instructions on how to submit a preauthorization request via </a:t>
          </a:r>
          <a:r>
            <a:rPr lang="en-US" sz="1500" kern="1200" dirty="0" err="1"/>
            <a:t>ConnectiCare’s</a:t>
          </a:r>
          <a:r>
            <a:rPr lang="en-US" sz="1500" kern="1200" dirty="0"/>
            <a:t> provider portal: Scroll down </a:t>
          </a:r>
        </a:p>
        <a:p>
          <a:pPr marL="0" lvl="0" indent="0" algn="ctr" defTabSz="666750">
            <a:lnSpc>
              <a:spcPct val="90000"/>
            </a:lnSpc>
            <a:spcBef>
              <a:spcPct val="0"/>
            </a:spcBef>
            <a:spcAft>
              <a:spcPct val="35000"/>
            </a:spcAft>
            <a:buFont typeface="Symbol" panose="05050102010706020507" pitchFamily="18" charset="2"/>
            <a:buNone/>
          </a:pPr>
          <a:r>
            <a:rPr lang="en-US" sz="1500" b="1" kern="1200" dirty="0">
              <a:solidFill>
                <a:schemeClr val="bg1"/>
              </a:solidFill>
              <a:hlinkClick xmlns:r="http://schemas.openxmlformats.org/officeDocument/2006/relationships" r:id="rId3">
                <a:extLst>
                  <a:ext uri="{A12FA001-AC4F-418D-AE19-62706E023703}">
                    <ahyp:hlinkClr xmlns:ahyp="http://schemas.microsoft.com/office/drawing/2018/hyperlinkcolor" val="tx"/>
                  </a:ext>
                </a:extLst>
              </a:hlinkClick>
            </a:rPr>
            <a:t>Creating a Preauthorization Request</a:t>
          </a:r>
          <a:r>
            <a:rPr lang="en-US" sz="1500" kern="1200" dirty="0">
              <a:solidFill>
                <a:schemeClr val="bg1"/>
              </a:solidFill>
            </a:rPr>
            <a:t>. </a:t>
          </a:r>
          <a:r>
            <a:rPr lang="en-US" sz="1500" kern="1200" dirty="0"/>
            <a:t>n until you find the header “</a:t>
          </a:r>
          <a:r>
            <a:rPr lang="en-US" sz="1500" b="1" kern="1200" dirty="0"/>
            <a:t>Preauthorization</a:t>
          </a:r>
          <a:r>
            <a:rPr lang="en-US" sz="1500" kern="1200" dirty="0"/>
            <a:t>”</a:t>
          </a:r>
        </a:p>
      </dsp:txBody>
      <dsp:txXfrm>
        <a:off x="5590221" y="1625600"/>
        <a:ext cx="2536031" cy="3413760"/>
      </dsp:txXfrm>
    </dsp:sp>
    <dsp:sp modelId="{C8C1B3B3-9A15-4188-B44C-AEF4EDC4BBE0}">
      <dsp:nvSpPr>
        <dsp:cNvPr id="0" name=""/>
        <dsp:cNvSpPr/>
      </dsp:nvSpPr>
      <dsp:spPr>
        <a:xfrm>
          <a:off x="0" y="5039360"/>
          <a:ext cx="8128000" cy="37930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BF4B41-E938-4E9A-BC06-A90D483C2360}">
      <dsp:nvSpPr>
        <dsp:cNvPr id="0" name=""/>
        <dsp:cNvSpPr/>
      </dsp:nvSpPr>
      <dsp:spPr>
        <a:xfrm>
          <a:off x="0" y="474133"/>
          <a:ext cx="10581065" cy="13546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60960" rIns="91440" bIns="60960" numCol="1" spcCol="1270" anchor="ctr" anchorCtr="0">
          <a:noAutofit/>
        </a:bodyPr>
        <a:lstStyle/>
        <a:p>
          <a:pPr marL="0" lvl="0" indent="0" algn="ctr" defTabSz="2133600">
            <a:lnSpc>
              <a:spcPct val="90000"/>
            </a:lnSpc>
            <a:spcBef>
              <a:spcPct val="0"/>
            </a:spcBef>
            <a:spcAft>
              <a:spcPct val="35000"/>
            </a:spcAft>
            <a:buNone/>
          </a:pPr>
          <a:r>
            <a:rPr lang="en-US" sz="4800" kern="1200" dirty="0"/>
            <a:t>ConnectiCare Prior Authorization Process </a:t>
          </a:r>
        </a:p>
      </dsp:txBody>
      <dsp:txXfrm>
        <a:off x="39677" y="513810"/>
        <a:ext cx="10501711" cy="1275312"/>
      </dsp:txXfrm>
    </dsp:sp>
    <dsp:sp modelId="{3697DF12-925E-4288-88E1-0CF177E76D33}">
      <dsp:nvSpPr>
        <dsp:cNvPr id="0" name=""/>
        <dsp:cNvSpPr/>
      </dsp:nvSpPr>
      <dsp:spPr>
        <a:xfrm>
          <a:off x="525821" y="2072640"/>
          <a:ext cx="1354666" cy="1354666"/>
        </a:xfrm>
        <a:prstGeom prst="roundRect">
          <a:avLst>
            <a:gd name="adj" fmla="val 16670"/>
          </a:avLst>
        </a:prstGeom>
        <a:blipFill rotWithShape="1">
          <a:blip xmlns:r="http://schemas.openxmlformats.org/officeDocument/2006/relationships" r:embed="rId1"/>
          <a:srcRect/>
          <a:stretch>
            <a:fillRect t="-13000" b="-13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B460DD-1463-420A-987D-55B507F9CC8C}">
      <dsp:nvSpPr>
        <dsp:cNvPr id="0" name=""/>
        <dsp:cNvSpPr/>
      </dsp:nvSpPr>
      <dsp:spPr>
        <a:xfrm>
          <a:off x="2608053" y="2072640"/>
          <a:ext cx="7852547" cy="1354666"/>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kern="1200" dirty="0"/>
            <a:t>For information please click on this link: </a:t>
          </a:r>
          <a:r>
            <a:rPr lang="en-US" sz="1300" kern="1200"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https://www.connecticare.com/content/dam/connecticare/pdfs/providers/resources/toolkit/resources/CCI-Medicare-PA-List-by-Category-and-CPT-Code-for-Online-Provider-Manual.pdf</a:t>
          </a:r>
          <a:endParaRPr lang="en-US" sz="1300" kern="1200" dirty="0">
            <a:solidFill>
              <a:schemeClr val="bg1"/>
            </a:solidFill>
          </a:endParaRPr>
        </a:p>
      </dsp:txBody>
      <dsp:txXfrm>
        <a:off x="2674194" y="2138781"/>
        <a:ext cx="7720265" cy="1222384"/>
      </dsp:txXfrm>
    </dsp:sp>
    <dsp:sp modelId="{60B7E27F-2717-4956-8608-B630A345771C}">
      <dsp:nvSpPr>
        <dsp:cNvPr id="0" name=""/>
        <dsp:cNvSpPr/>
      </dsp:nvSpPr>
      <dsp:spPr>
        <a:xfrm>
          <a:off x="120464" y="3589866"/>
          <a:ext cx="1354666" cy="1354666"/>
        </a:xfrm>
        <a:prstGeom prst="roundRect">
          <a:avLst>
            <a:gd name="adj" fmla="val 16670"/>
          </a:avLst>
        </a:prstGeom>
        <a:blipFill rotWithShape="1">
          <a:blip xmlns:r="http://schemas.openxmlformats.org/officeDocument/2006/relationships" r:embed="rId3"/>
          <a:srcRect/>
          <a:stretch>
            <a:fillRect l="-20000" r="-2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72BB2F-EC24-4394-9C3D-8D90F9B2577B}">
      <dsp:nvSpPr>
        <dsp:cNvPr id="0" name=""/>
        <dsp:cNvSpPr/>
      </dsp:nvSpPr>
      <dsp:spPr>
        <a:xfrm>
          <a:off x="1769080" y="3589866"/>
          <a:ext cx="8663261" cy="1354666"/>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Font typeface="Symbol" panose="05050102010706020507" pitchFamily="18" charset="2"/>
            <a:buNone/>
          </a:pPr>
          <a:r>
            <a:rPr lang="en-US" sz="1300" b="1" kern="1200" dirty="0"/>
            <a:t>How to Submit Preauthorization Requests</a:t>
          </a:r>
          <a:endParaRPr lang="en-US" sz="1300" kern="1200" dirty="0"/>
        </a:p>
        <a:p>
          <a:pPr marL="0" lvl="0" indent="0" algn="ctr" defTabSz="577850">
            <a:lnSpc>
              <a:spcPct val="90000"/>
            </a:lnSpc>
            <a:spcBef>
              <a:spcPct val="0"/>
            </a:spcBef>
            <a:spcAft>
              <a:spcPct val="35000"/>
            </a:spcAft>
            <a:buFont typeface="Symbol" panose="05050102010706020507" pitchFamily="18" charset="2"/>
            <a:buNone/>
          </a:pPr>
          <a:r>
            <a:rPr lang="en-US" sz="1300" b="1" kern="1200" dirty="0"/>
            <a:t>It is important to note that all preauthorization requests </a:t>
          </a:r>
          <a:r>
            <a:rPr lang="en-US" sz="1300" b="1" u="dbl" kern="1200" dirty="0"/>
            <a:t>must be submitted through our provider portal</a:t>
          </a:r>
          <a:r>
            <a:rPr lang="en-US" sz="1300" b="1" kern="1200" dirty="0"/>
            <a:t>. </a:t>
          </a:r>
          <a:endParaRPr lang="en-US" sz="1300" kern="1200" dirty="0"/>
        </a:p>
        <a:p>
          <a:pPr marL="0" lvl="0" indent="0" algn="ctr" defTabSz="577850">
            <a:lnSpc>
              <a:spcPct val="90000"/>
            </a:lnSpc>
            <a:spcBef>
              <a:spcPct val="0"/>
            </a:spcBef>
            <a:spcAft>
              <a:spcPct val="35000"/>
            </a:spcAft>
            <a:buFont typeface="Symbol" panose="05050102010706020507" pitchFamily="18" charset="2"/>
            <a:buNone/>
          </a:pPr>
          <a:r>
            <a:rPr lang="en-US" sz="1300" kern="1200" dirty="0"/>
            <a:t>This link will take you to instructions on how to submit a preauthorization request via </a:t>
          </a:r>
          <a:r>
            <a:rPr lang="en-US" sz="1300" kern="1200" dirty="0" err="1"/>
            <a:t>ConnectiCare’s</a:t>
          </a:r>
          <a:r>
            <a:rPr lang="en-US" sz="1300" kern="1200" dirty="0"/>
            <a:t> provider portal: </a:t>
          </a:r>
          <a:r>
            <a:rPr lang="en-US" sz="1300" b="1" kern="1200" dirty="0">
              <a:hlinkClick xmlns:r="http://schemas.openxmlformats.org/officeDocument/2006/relationships" r:id="rId4"/>
            </a:rPr>
            <a:t>Creating a Preauthorization Request</a:t>
          </a:r>
          <a:r>
            <a:rPr lang="en-US" sz="1300" kern="1200" dirty="0"/>
            <a:t>. Scroll down until you find the header “</a:t>
          </a:r>
          <a:r>
            <a:rPr lang="en-US" sz="1300" b="1" kern="1200" dirty="0"/>
            <a:t>Preauthorization</a:t>
          </a:r>
          <a:r>
            <a:rPr lang="en-US" sz="1300" kern="1200" dirty="0"/>
            <a:t>”</a:t>
          </a:r>
        </a:p>
      </dsp:txBody>
      <dsp:txXfrm>
        <a:off x="1835221" y="3656007"/>
        <a:ext cx="8530979" cy="122238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AEF0F-87DF-4291-A6FF-D0440C471D3E}">
      <dsp:nvSpPr>
        <dsp:cNvPr id="0" name=""/>
        <dsp:cNvSpPr/>
      </dsp:nvSpPr>
      <dsp:spPr>
        <a:xfrm>
          <a:off x="0" y="2248"/>
          <a:ext cx="8128000" cy="113982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68E056-3990-438C-8A83-9312C2FA3136}">
      <dsp:nvSpPr>
        <dsp:cNvPr id="0" name=""/>
        <dsp:cNvSpPr/>
      </dsp:nvSpPr>
      <dsp:spPr>
        <a:xfrm>
          <a:off x="344797" y="258709"/>
          <a:ext cx="626903" cy="62690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2F441D-E9B1-4EB4-BA26-6BF404018084}">
      <dsp:nvSpPr>
        <dsp:cNvPr id="0" name=""/>
        <dsp:cNvSpPr/>
      </dsp:nvSpPr>
      <dsp:spPr>
        <a:xfrm>
          <a:off x="1316497" y="2248"/>
          <a:ext cx="6811502" cy="1139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31" tIns="120631" rIns="120631" bIns="120631" numCol="1" spcCol="1270" anchor="ctr" anchorCtr="0">
          <a:noAutofit/>
        </a:bodyPr>
        <a:lstStyle/>
        <a:p>
          <a:pPr marL="0" lvl="0" indent="0" algn="l" defTabSz="844550">
            <a:lnSpc>
              <a:spcPct val="100000"/>
            </a:lnSpc>
            <a:spcBef>
              <a:spcPct val="0"/>
            </a:spcBef>
            <a:spcAft>
              <a:spcPct val="35000"/>
            </a:spcAft>
            <a:buNone/>
          </a:pPr>
          <a:r>
            <a:rPr lang="en-US" sz="1900" kern="1200"/>
            <a:t>Claims </a:t>
          </a:r>
        </a:p>
      </dsp:txBody>
      <dsp:txXfrm>
        <a:off x="1316497" y="2248"/>
        <a:ext cx="6811502" cy="1139825"/>
      </dsp:txXfrm>
    </dsp:sp>
    <dsp:sp modelId="{13C4D974-5F55-40DB-918E-68BA0EEDD984}">
      <dsp:nvSpPr>
        <dsp:cNvPr id="0" name=""/>
        <dsp:cNvSpPr/>
      </dsp:nvSpPr>
      <dsp:spPr>
        <a:xfrm>
          <a:off x="0" y="1427030"/>
          <a:ext cx="8128000" cy="113982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08649F-2598-4B5E-A346-9FE6B73B8A7F}">
      <dsp:nvSpPr>
        <dsp:cNvPr id="0" name=""/>
        <dsp:cNvSpPr/>
      </dsp:nvSpPr>
      <dsp:spPr>
        <a:xfrm>
          <a:off x="344797" y="1683490"/>
          <a:ext cx="626903" cy="6269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94BCF5-D395-4388-9ECC-4E99AC44A2B8}">
      <dsp:nvSpPr>
        <dsp:cNvPr id="0" name=""/>
        <dsp:cNvSpPr/>
      </dsp:nvSpPr>
      <dsp:spPr>
        <a:xfrm>
          <a:off x="1316497" y="1427030"/>
          <a:ext cx="3657600" cy="1139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31" tIns="120631" rIns="120631" bIns="120631" numCol="1" spcCol="1270" anchor="ctr" anchorCtr="0">
          <a:noAutofit/>
        </a:bodyPr>
        <a:lstStyle/>
        <a:p>
          <a:pPr marL="0" lvl="0" indent="0" algn="l" defTabSz="844550">
            <a:lnSpc>
              <a:spcPct val="100000"/>
            </a:lnSpc>
            <a:spcBef>
              <a:spcPct val="0"/>
            </a:spcBef>
            <a:spcAft>
              <a:spcPct val="35000"/>
            </a:spcAft>
            <a:buNone/>
          </a:pPr>
          <a:r>
            <a:rPr lang="en-US" sz="1900" b="1" kern="1200"/>
            <a:t>ConnectiCare’s Claims Timely Filing Limits</a:t>
          </a:r>
          <a:endParaRPr lang="en-US" sz="1900" kern="1200"/>
        </a:p>
      </dsp:txBody>
      <dsp:txXfrm>
        <a:off x="1316497" y="1427030"/>
        <a:ext cx="3657600" cy="1139825"/>
      </dsp:txXfrm>
    </dsp:sp>
    <dsp:sp modelId="{C76B94C2-4BB2-4549-8820-10C355815C19}">
      <dsp:nvSpPr>
        <dsp:cNvPr id="0" name=""/>
        <dsp:cNvSpPr/>
      </dsp:nvSpPr>
      <dsp:spPr>
        <a:xfrm>
          <a:off x="4974097" y="1427030"/>
          <a:ext cx="3153902" cy="1139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31" tIns="120631" rIns="120631" bIns="120631" numCol="1" spcCol="1270" anchor="ctr" anchorCtr="0">
          <a:noAutofit/>
        </a:bodyPr>
        <a:lstStyle/>
        <a:p>
          <a:pPr marL="0" lvl="0" indent="0" algn="l" defTabSz="577850">
            <a:lnSpc>
              <a:spcPct val="100000"/>
            </a:lnSpc>
            <a:spcBef>
              <a:spcPct val="0"/>
            </a:spcBef>
            <a:spcAft>
              <a:spcPct val="35000"/>
            </a:spcAft>
            <a:buNone/>
          </a:pPr>
          <a:r>
            <a:rPr lang="en-US" sz="1300" kern="1200"/>
            <a:t>Commercial Claims: </a:t>
          </a:r>
          <a:r>
            <a:rPr lang="en-US" sz="1300" b="1" kern="1200"/>
            <a:t>180 days from the date of service</a:t>
          </a:r>
          <a:endParaRPr lang="en-US" sz="1300" kern="1200"/>
        </a:p>
        <a:p>
          <a:pPr marL="0" lvl="0" indent="0" algn="l" defTabSz="577850">
            <a:lnSpc>
              <a:spcPct val="100000"/>
            </a:lnSpc>
            <a:spcBef>
              <a:spcPct val="0"/>
            </a:spcBef>
            <a:spcAft>
              <a:spcPct val="35000"/>
            </a:spcAft>
            <a:buNone/>
          </a:pPr>
          <a:r>
            <a:rPr lang="en-US" sz="1300" kern="1200"/>
            <a:t>Medicare Advantage Claims: </a:t>
          </a:r>
          <a:r>
            <a:rPr lang="en-US" sz="1300" b="1" kern="1200"/>
            <a:t>180 days from the date of service</a:t>
          </a:r>
          <a:endParaRPr lang="en-US" sz="1300" kern="1200"/>
        </a:p>
      </dsp:txBody>
      <dsp:txXfrm>
        <a:off x="4974097" y="1427030"/>
        <a:ext cx="3153902" cy="1139825"/>
      </dsp:txXfrm>
    </dsp:sp>
    <dsp:sp modelId="{BF716515-31CF-494D-BA4E-05D799A63985}">
      <dsp:nvSpPr>
        <dsp:cNvPr id="0" name=""/>
        <dsp:cNvSpPr/>
      </dsp:nvSpPr>
      <dsp:spPr>
        <a:xfrm>
          <a:off x="0" y="2851811"/>
          <a:ext cx="8128000" cy="113982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BF330E-1492-4FCB-BC79-076FEEE88F9B}">
      <dsp:nvSpPr>
        <dsp:cNvPr id="0" name=""/>
        <dsp:cNvSpPr/>
      </dsp:nvSpPr>
      <dsp:spPr>
        <a:xfrm>
          <a:off x="344797" y="3108272"/>
          <a:ext cx="626903" cy="62690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55AC9E-70C3-42EC-B33E-8EDBEB2E9CC7}">
      <dsp:nvSpPr>
        <dsp:cNvPr id="0" name=""/>
        <dsp:cNvSpPr/>
      </dsp:nvSpPr>
      <dsp:spPr>
        <a:xfrm>
          <a:off x="1316497" y="2851811"/>
          <a:ext cx="3657600" cy="1139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31" tIns="120631" rIns="120631" bIns="120631" numCol="1" spcCol="1270" anchor="ctr" anchorCtr="0">
          <a:noAutofit/>
        </a:bodyPr>
        <a:lstStyle/>
        <a:p>
          <a:pPr marL="0" lvl="0" indent="0" algn="l" defTabSz="844550">
            <a:lnSpc>
              <a:spcPct val="100000"/>
            </a:lnSpc>
            <a:spcBef>
              <a:spcPct val="0"/>
            </a:spcBef>
            <a:spcAft>
              <a:spcPct val="35000"/>
            </a:spcAft>
            <a:buNone/>
          </a:pPr>
          <a:r>
            <a:rPr lang="en-US" sz="1900" b="1" kern="1200"/>
            <a:t>Submitting Claims Electronically</a:t>
          </a:r>
          <a:endParaRPr lang="en-US" sz="1900" kern="1200"/>
        </a:p>
      </dsp:txBody>
      <dsp:txXfrm>
        <a:off x="1316497" y="2851811"/>
        <a:ext cx="3657600" cy="1139825"/>
      </dsp:txXfrm>
    </dsp:sp>
    <dsp:sp modelId="{C8594595-6790-4B49-A2B8-05752E2C3885}">
      <dsp:nvSpPr>
        <dsp:cNvPr id="0" name=""/>
        <dsp:cNvSpPr/>
      </dsp:nvSpPr>
      <dsp:spPr>
        <a:xfrm>
          <a:off x="4974097" y="2851811"/>
          <a:ext cx="3153902" cy="1139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31" tIns="120631" rIns="120631" bIns="120631" numCol="1" spcCol="1270" anchor="ctr" anchorCtr="0">
          <a:noAutofit/>
        </a:bodyPr>
        <a:lstStyle/>
        <a:p>
          <a:pPr marL="0" lvl="0" indent="0" algn="l" defTabSz="577850">
            <a:lnSpc>
              <a:spcPct val="100000"/>
            </a:lnSpc>
            <a:spcBef>
              <a:spcPct val="0"/>
            </a:spcBef>
            <a:spcAft>
              <a:spcPct val="35000"/>
            </a:spcAft>
            <a:buNone/>
          </a:pPr>
          <a:r>
            <a:rPr lang="en-US" sz="1300" u="sng" kern="1200"/>
            <a:t>For information, please click on this link:</a:t>
          </a:r>
          <a:endParaRPr lang="en-US" sz="1300" kern="1200"/>
        </a:p>
        <a:p>
          <a:pPr marL="0" lvl="0" indent="0" algn="l" defTabSz="577850">
            <a:lnSpc>
              <a:spcPct val="100000"/>
            </a:lnSpc>
            <a:spcBef>
              <a:spcPct val="0"/>
            </a:spcBef>
            <a:spcAft>
              <a:spcPct val="35000"/>
            </a:spcAft>
            <a:buNone/>
          </a:pPr>
          <a:r>
            <a:rPr lang="en-US" sz="1300" b="1" kern="1200">
              <a:hlinkClick xmlns:r="http://schemas.openxmlformats.org/officeDocument/2006/relationships" r:id="rId7"/>
            </a:rPr>
            <a:t>Electronic Data Interchange Information</a:t>
          </a:r>
          <a:r>
            <a:rPr lang="en-US" sz="1300" b="1" u="sng" kern="1200"/>
            <a:t> </a:t>
          </a:r>
          <a:endParaRPr lang="en-US" sz="1300" kern="1200"/>
        </a:p>
      </dsp:txBody>
      <dsp:txXfrm>
        <a:off x="4974097" y="2851811"/>
        <a:ext cx="3153902" cy="1139825"/>
      </dsp:txXfrm>
    </dsp:sp>
    <dsp:sp modelId="{9C743FEF-6F1D-4345-AAAD-14A7C20B91F6}">
      <dsp:nvSpPr>
        <dsp:cNvPr id="0" name=""/>
        <dsp:cNvSpPr/>
      </dsp:nvSpPr>
      <dsp:spPr>
        <a:xfrm>
          <a:off x="0" y="4276592"/>
          <a:ext cx="8128000" cy="113982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CC315E-C825-4DA8-B8A5-6B93BE939BA5}">
      <dsp:nvSpPr>
        <dsp:cNvPr id="0" name=""/>
        <dsp:cNvSpPr/>
      </dsp:nvSpPr>
      <dsp:spPr>
        <a:xfrm>
          <a:off x="344797" y="4533053"/>
          <a:ext cx="626903" cy="626903"/>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4A7B46-3F76-4DB6-ABDD-E86AB6B97DE1}">
      <dsp:nvSpPr>
        <dsp:cNvPr id="0" name=""/>
        <dsp:cNvSpPr/>
      </dsp:nvSpPr>
      <dsp:spPr>
        <a:xfrm>
          <a:off x="1316497" y="4276592"/>
          <a:ext cx="3657600" cy="1139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31" tIns="120631" rIns="120631" bIns="120631" numCol="1" spcCol="1270" anchor="ctr" anchorCtr="0">
          <a:noAutofit/>
        </a:bodyPr>
        <a:lstStyle/>
        <a:p>
          <a:pPr marL="0" lvl="0" indent="0" algn="l" defTabSz="844550">
            <a:lnSpc>
              <a:spcPct val="100000"/>
            </a:lnSpc>
            <a:spcBef>
              <a:spcPct val="0"/>
            </a:spcBef>
            <a:spcAft>
              <a:spcPct val="35000"/>
            </a:spcAft>
            <a:buNone/>
          </a:pPr>
          <a:r>
            <a:rPr lang="en-US" sz="1900" b="1" kern="1200"/>
            <a:t>Using the Provider Portal to Search for Explanation of Payments</a:t>
          </a:r>
          <a:endParaRPr lang="en-US" sz="1900" kern="1200"/>
        </a:p>
      </dsp:txBody>
      <dsp:txXfrm>
        <a:off x="1316497" y="4276592"/>
        <a:ext cx="3657600" cy="1139825"/>
      </dsp:txXfrm>
    </dsp:sp>
    <dsp:sp modelId="{A33B1BDC-CA86-4ACE-B362-F6D1B2BDE963}">
      <dsp:nvSpPr>
        <dsp:cNvPr id="0" name=""/>
        <dsp:cNvSpPr/>
      </dsp:nvSpPr>
      <dsp:spPr>
        <a:xfrm>
          <a:off x="4974097" y="4276592"/>
          <a:ext cx="3153902" cy="1139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31" tIns="120631" rIns="120631" bIns="120631" numCol="1" spcCol="1270" anchor="ctr" anchorCtr="0">
          <a:noAutofit/>
        </a:bodyPr>
        <a:lstStyle/>
        <a:p>
          <a:pPr marL="0" lvl="0" indent="0" algn="l" defTabSz="577850">
            <a:lnSpc>
              <a:spcPct val="100000"/>
            </a:lnSpc>
            <a:spcBef>
              <a:spcPct val="0"/>
            </a:spcBef>
            <a:spcAft>
              <a:spcPct val="35000"/>
            </a:spcAft>
            <a:buNone/>
          </a:pPr>
          <a:r>
            <a:rPr lang="en-US" sz="1300" kern="1200"/>
            <a:t>For information, please click on this link: </a:t>
          </a:r>
          <a:r>
            <a:rPr lang="en-US" sz="1300" b="1" kern="1200">
              <a:hlinkClick xmlns:r="http://schemas.openxmlformats.org/officeDocument/2006/relationships" r:id="rId10"/>
            </a:rPr>
            <a:t>Explanation of Payments</a:t>
          </a:r>
          <a:r>
            <a:rPr lang="en-US" sz="1300" kern="1200"/>
            <a:t>. Scroll down until you find the header “</a:t>
          </a:r>
          <a:r>
            <a:rPr lang="en-US" sz="1300" b="1" kern="1200"/>
            <a:t>Claims</a:t>
          </a:r>
          <a:r>
            <a:rPr lang="en-US" sz="1300" kern="1200"/>
            <a:t>” </a:t>
          </a:r>
        </a:p>
        <a:p>
          <a:pPr marL="0" lvl="0" indent="0" algn="l" defTabSz="577850">
            <a:lnSpc>
              <a:spcPct val="100000"/>
            </a:lnSpc>
            <a:spcBef>
              <a:spcPct val="0"/>
            </a:spcBef>
            <a:spcAft>
              <a:spcPct val="35000"/>
            </a:spcAft>
            <a:buNone/>
          </a:pPr>
          <a:endParaRPr lang="en-US" sz="1300" kern="1200"/>
        </a:p>
      </dsp:txBody>
      <dsp:txXfrm>
        <a:off x="4974097" y="4276592"/>
        <a:ext cx="3153902" cy="113982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FA3B51-A165-4FA6-AC34-58DDD9109476}">
      <dsp:nvSpPr>
        <dsp:cNvPr id="0" name=""/>
        <dsp:cNvSpPr/>
      </dsp:nvSpPr>
      <dsp:spPr>
        <a:xfrm>
          <a:off x="0" y="363461"/>
          <a:ext cx="8128000"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A52E86A-7DE6-482C-9837-301B6988E9D5}">
      <dsp:nvSpPr>
        <dsp:cNvPr id="0" name=""/>
        <dsp:cNvSpPr/>
      </dsp:nvSpPr>
      <dsp:spPr>
        <a:xfrm>
          <a:off x="406400" y="112541"/>
          <a:ext cx="5689600"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755650">
            <a:lnSpc>
              <a:spcPct val="90000"/>
            </a:lnSpc>
            <a:spcBef>
              <a:spcPct val="0"/>
            </a:spcBef>
            <a:spcAft>
              <a:spcPct val="35000"/>
            </a:spcAft>
            <a:buNone/>
          </a:pPr>
          <a:r>
            <a:rPr lang="en-US" sz="1700" kern="1200" dirty="0"/>
            <a:t>Appeals</a:t>
          </a:r>
        </a:p>
      </dsp:txBody>
      <dsp:txXfrm>
        <a:off x="430898" y="137039"/>
        <a:ext cx="5640604" cy="452844"/>
      </dsp:txXfrm>
    </dsp:sp>
    <dsp:sp modelId="{05299B2B-3649-4025-8CA6-DC5488F14285}">
      <dsp:nvSpPr>
        <dsp:cNvPr id="0" name=""/>
        <dsp:cNvSpPr/>
      </dsp:nvSpPr>
      <dsp:spPr>
        <a:xfrm>
          <a:off x="0" y="1134581"/>
          <a:ext cx="8128000" cy="23026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0823" tIns="354076" rIns="630823" bIns="120904" numCol="1" spcCol="1270" anchor="t" anchorCtr="0">
          <a:noAutofit/>
        </a:bodyPr>
        <a:lstStyle/>
        <a:p>
          <a:pPr marL="171450" lvl="1" indent="-171450" algn="l" defTabSz="755650">
            <a:lnSpc>
              <a:spcPct val="90000"/>
            </a:lnSpc>
            <a:spcBef>
              <a:spcPct val="0"/>
            </a:spcBef>
            <a:spcAft>
              <a:spcPct val="15000"/>
            </a:spcAft>
            <a:buFont typeface="Symbol" panose="05050102010706020507" pitchFamily="18" charset="2"/>
            <a:buChar char=""/>
          </a:pPr>
          <a:r>
            <a:rPr lang="en-US" sz="1700" kern="1200" dirty="0"/>
            <a:t>For information, please click on this link: </a:t>
          </a:r>
          <a:r>
            <a:rPr lang="en-US" sz="1700" b="1" kern="1200" dirty="0">
              <a:hlinkClick xmlns:r="http://schemas.openxmlformats.org/officeDocument/2006/relationships" r:id="rId1"/>
            </a:rPr>
            <a:t>Commercial Provider Appeals</a:t>
          </a:r>
          <a:r>
            <a:rPr lang="en-US" sz="1700" u="sng" kern="1200" dirty="0"/>
            <a:t>, and scroll down to “</a:t>
          </a:r>
          <a:r>
            <a:rPr lang="en-US" sz="1700" b="1" u="sng" kern="1200" dirty="0"/>
            <a:t>Provider Appeals</a:t>
          </a:r>
          <a:r>
            <a:rPr lang="en-US" sz="1700" u="sng" kern="1200" dirty="0"/>
            <a:t>”</a:t>
          </a:r>
          <a:endParaRPr lang="en-US" sz="1700" kern="1200" dirty="0"/>
        </a:p>
        <a:p>
          <a:pPr marL="342900" lvl="2"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r>
            <a:rPr lang="en-US" sz="1700" b="1" kern="1200"/>
            <a:t>Commercial Provider Appeals</a:t>
          </a:r>
          <a:endParaRPr lang="en-US" sz="1700" kern="1200" dirty="0"/>
        </a:p>
        <a:p>
          <a:pPr marL="342900" lvl="2" indent="-171450" algn="l" defTabSz="755650">
            <a:lnSpc>
              <a:spcPct val="90000"/>
            </a:lnSpc>
            <a:spcBef>
              <a:spcPct val="0"/>
            </a:spcBef>
            <a:spcAft>
              <a:spcPct val="15000"/>
            </a:spcAft>
            <a:buChar char="•"/>
          </a:pPr>
          <a:r>
            <a:rPr lang="en-US" sz="1700" kern="1200" dirty="0"/>
            <a:t>For information, please click on this link: </a:t>
          </a:r>
          <a:r>
            <a:rPr lang="en-US" sz="1700" b="1" kern="1200" dirty="0">
              <a:hlinkClick xmlns:r="http://schemas.openxmlformats.org/officeDocument/2006/relationships" r:id="rId1"/>
            </a:rPr>
            <a:t>Commercial Provider Appeals</a:t>
          </a:r>
          <a:r>
            <a:rPr lang="en-US" sz="1700" u="sng" kern="1200" dirty="0"/>
            <a:t>, and scroll down to “</a:t>
          </a:r>
          <a:r>
            <a:rPr lang="en-US" sz="1700" b="1" u="sng" kern="1200" dirty="0"/>
            <a:t>Provider Appeals</a:t>
          </a:r>
          <a:r>
            <a:rPr lang="en-US" sz="1700" u="sng" kern="1200" dirty="0"/>
            <a:t>”</a:t>
          </a:r>
          <a:endParaRPr lang="en-US" sz="1700" kern="1200" dirty="0"/>
        </a:p>
        <a:p>
          <a:pPr marL="171450" lvl="1" indent="-171450" algn="l" defTabSz="755650">
            <a:lnSpc>
              <a:spcPct val="90000"/>
            </a:lnSpc>
            <a:spcBef>
              <a:spcPct val="0"/>
            </a:spcBef>
            <a:spcAft>
              <a:spcPct val="15000"/>
            </a:spcAft>
            <a:buChar char="•"/>
          </a:pPr>
          <a:endParaRPr lang="en-US" sz="1700" kern="1200"/>
        </a:p>
      </dsp:txBody>
      <dsp:txXfrm>
        <a:off x="0" y="1134581"/>
        <a:ext cx="8128000" cy="2302650"/>
      </dsp:txXfrm>
    </dsp:sp>
    <dsp:sp modelId="{072AC94F-4B8A-412E-8AF6-7F1B5B5C4CA5}">
      <dsp:nvSpPr>
        <dsp:cNvPr id="0" name=""/>
        <dsp:cNvSpPr/>
      </dsp:nvSpPr>
      <dsp:spPr>
        <a:xfrm>
          <a:off x="406400" y="883661"/>
          <a:ext cx="5689600"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755650">
            <a:lnSpc>
              <a:spcPct val="90000"/>
            </a:lnSpc>
            <a:spcBef>
              <a:spcPct val="0"/>
            </a:spcBef>
            <a:spcAft>
              <a:spcPct val="35000"/>
            </a:spcAft>
            <a:buNone/>
          </a:pPr>
          <a:r>
            <a:rPr lang="en-US" sz="1700" b="1" kern="1200" dirty="0"/>
            <a:t>Commercial Provider Appeals</a:t>
          </a:r>
          <a:endParaRPr lang="en-US" sz="1700" kern="1200" dirty="0"/>
        </a:p>
      </dsp:txBody>
      <dsp:txXfrm>
        <a:off x="430898" y="908159"/>
        <a:ext cx="5640604" cy="452844"/>
      </dsp:txXfrm>
    </dsp:sp>
    <dsp:sp modelId="{679C187D-76DD-47F5-98C3-55CEBA5D3A9A}">
      <dsp:nvSpPr>
        <dsp:cNvPr id="0" name=""/>
        <dsp:cNvSpPr/>
      </dsp:nvSpPr>
      <dsp:spPr>
        <a:xfrm>
          <a:off x="0" y="3779950"/>
          <a:ext cx="8128000" cy="15261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0823" tIns="354076" rIns="630823" bIns="120904" numCol="1" spcCol="1270" anchor="t" anchorCtr="0">
          <a:noAutofit/>
        </a:bodyPr>
        <a:lstStyle/>
        <a:p>
          <a:pPr marL="171450" lvl="1"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r>
            <a:rPr lang="en-US" sz="1700" kern="1200"/>
            <a:t>For information, please click on this link: </a:t>
          </a:r>
          <a:r>
            <a:rPr lang="en-US" sz="1700" b="1" kern="1200">
              <a:hlinkClick xmlns:r="http://schemas.openxmlformats.org/officeDocument/2006/relationships" r:id="rId1"/>
            </a:rPr>
            <a:t>Medicare Advantage Provider Appeals</a:t>
          </a:r>
          <a:r>
            <a:rPr lang="en-US" sz="1700" kern="1200"/>
            <a:t>, click on “</a:t>
          </a:r>
          <a:r>
            <a:rPr lang="en-US" sz="1700" b="1" kern="1200"/>
            <a:t>Medicare</a:t>
          </a:r>
          <a:r>
            <a:rPr lang="en-US" sz="1700" kern="1200"/>
            <a:t>” and scroll down to “</a:t>
          </a:r>
          <a:r>
            <a:rPr lang="en-US" sz="1700" b="1" kern="1200"/>
            <a:t>Provider Appeals</a:t>
          </a:r>
          <a:r>
            <a:rPr lang="en-US" sz="1700" kern="1200"/>
            <a:t>”</a:t>
          </a:r>
          <a:endParaRPr lang="en-US" sz="1700" kern="1200" dirty="0"/>
        </a:p>
        <a:p>
          <a:pPr marL="171450" lvl="1" indent="-171450" algn="l" defTabSz="755650">
            <a:lnSpc>
              <a:spcPct val="90000"/>
            </a:lnSpc>
            <a:spcBef>
              <a:spcPct val="0"/>
            </a:spcBef>
            <a:spcAft>
              <a:spcPct val="15000"/>
            </a:spcAft>
            <a:buChar char="•"/>
          </a:pPr>
          <a:endParaRPr lang="en-US" sz="1700" kern="1200"/>
        </a:p>
      </dsp:txBody>
      <dsp:txXfrm>
        <a:off x="0" y="3779950"/>
        <a:ext cx="8128000" cy="1526175"/>
      </dsp:txXfrm>
    </dsp:sp>
    <dsp:sp modelId="{47ABD161-5A00-4EB8-B305-DC87E2C99EE4}">
      <dsp:nvSpPr>
        <dsp:cNvPr id="0" name=""/>
        <dsp:cNvSpPr/>
      </dsp:nvSpPr>
      <dsp:spPr>
        <a:xfrm>
          <a:off x="406400" y="3529030"/>
          <a:ext cx="5689600"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755650">
            <a:lnSpc>
              <a:spcPct val="90000"/>
            </a:lnSpc>
            <a:spcBef>
              <a:spcPct val="0"/>
            </a:spcBef>
            <a:spcAft>
              <a:spcPct val="35000"/>
            </a:spcAft>
            <a:buNone/>
          </a:pPr>
          <a:r>
            <a:rPr lang="en-US" sz="1700" b="1" kern="1200" dirty="0"/>
            <a:t>Medicare Advantage Provider Appeals</a:t>
          </a:r>
          <a:endParaRPr lang="en-US" sz="1700" kern="1200" dirty="0"/>
        </a:p>
      </dsp:txBody>
      <dsp:txXfrm>
        <a:off x="430898" y="3553528"/>
        <a:ext cx="5640604" cy="45284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5A106E-FF39-48B9-BFEA-2DF0FDDADA66}">
      <dsp:nvSpPr>
        <dsp:cNvPr id="0" name=""/>
        <dsp:cNvSpPr/>
      </dsp:nvSpPr>
      <dsp:spPr>
        <a:xfrm>
          <a:off x="0" y="0"/>
          <a:ext cx="6502400" cy="11921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Credentialing</a:t>
          </a:r>
        </a:p>
        <a:p>
          <a:pPr marL="0" lvl="0" indent="0" algn="l" defTabSz="711200">
            <a:lnSpc>
              <a:spcPct val="90000"/>
            </a:lnSpc>
            <a:spcBef>
              <a:spcPct val="0"/>
            </a:spcBef>
            <a:spcAft>
              <a:spcPct val="35000"/>
            </a:spcAft>
            <a:buNone/>
          </a:pPr>
          <a:r>
            <a:rPr lang="en-US" sz="1600" b="1" kern="1200" dirty="0"/>
            <a:t>Note: </a:t>
          </a:r>
          <a:r>
            <a:rPr lang="en-US" sz="1600" kern="1200" dirty="0"/>
            <a:t>We utilize the CAQH for our credentialing.  Please ensure that your provider files are up to date to align with your submission </a:t>
          </a:r>
        </a:p>
      </dsp:txBody>
      <dsp:txXfrm>
        <a:off x="34916" y="34916"/>
        <a:ext cx="5115290" cy="1122274"/>
      </dsp:txXfrm>
    </dsp:sp>
    <dsp:sp modelId="{5F0DFFA1-AA16-402B-BABA-1B2897D5AE80}">
      <dsp:nvSpPr>
        <dsp:cNvPr id="0" name=""/>
        <dsp:cNvSpPr/>
      </dsp:nvSpPr>
      <dsp:spPr>
        <a:xfrm>
          <a:off x="544575" y="1408853"/>
          <a:ext cx="6502400" cy="11921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mj-lt"/>
            <a:buNone/>
          </a:pPr>
          <a:r>
            <a:rPr lang="en-US" sz="1600" b="1" kern="1200" dirty="0"/>
            <a:t>Add a Provider to Your Practice</a:t>
          </a:r>
          <a:endParaRPr lang="en-US" sz="1600" kern="1200" dirty="0"/>
        </a:p>
        <a:p>
          <a:pPr marL="114300" lvl="1" indent="-114300" algn="l" defTabSz="533400">
            <a:lnSpc>
              <a:spcPct val="90000"/>
            </a:lnSpc>
            <a:spcBef>
              <a:spcPct val="0"/>
            </a:spcBef>
            <a:spcAft>
              <a:spcPct val="15000"/>
            </a:spcAft>
            <a:buFont typeface="Symbol" panose="05050102010706020507" pitchFamily="18" charset="2"/>
            <a:buChar char=""/>
          </a:pPr>
          <a:r>
            <a:rPr lang="en-US" sz="1200" kern="1200" dirty="0"/>
            <a:t>Please click o</a:t>
          </a:r>
          <a:r>
            <a:rPr lang="en-US" sz="1200" kern="1200" dirty="0">
              <a:solidFill>
                <a:schemeClr val="bg1"/>
              </a:solidFill>
            </a:rPr>
            <a:t>n this link, </a:t>
          </a:r>
          <a:r>
            <a:rPr lang="en-US" sz="1200" b="1" kern="120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Provider Credentialing Form</a:t>
          </a:r>
          <a:r>
            <a:rPr lang="en-US" sz="1200" kern="1200" dirty="0">
              <a:solidFill>
                <a:schemeClr val="bg1"/>
              </a:solidFill>
            </a:rPr>
            <a:t>, complete the form and email it to </a:t>
          </a:r>
          <a:r>
            <a:rPr lang="en-US" sz="1200" b="1" kern="1200"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CCICredentialing@ConnectiCare.com</a:t>
          </a:r>
          <a:endParaRPr lang="en-US" sz="1200" kern="1200" dirty="0">
            <a:solidFill>
              <a:schemeClr val="bg1"/>
            </a:solidFill>
          </a:endParaRPr>
        </a:p>
      </dsp:txBody>
      <dsp:txXfrm>
        <a:off x="579491" y="1443769"/>
        <a:ext cx="5113122" cy="1122274"/>
      </dsp:txXfrm>
    </dsp:sp>
    <dsp:sp modelId="{940FE55A-1DBB-419F-92B6-EBED49BA8413}">
      <dsp:nvSpPr>
        <dsp:cNvPr id="0" name=""/>
        <dsp:cNvSpPr/>
      </dsp:nvSpPr>
      <dsp:spPr>
        <a:xfrm>
          <a:off x="1081024" y="2817706"/>
          <a:ext cx="6502400" cy="11921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mj-lt"/>
            <a:buNone/>
          </a:pPr>
          <a:r>
            <a:rPr lang="en-US" sz="1600" b="1" kern="1200" dirty="0"/>
            <a:t>Remove a Provider from Your Practice</a:t>
          </a:r>
          <a:endParaRPr lang="en-US" sz="1600" kern="1200" dirty="0"/>
        </a:p>
        <a:p>
          <a:pPr marL="114300" lvl="1" indent="-114300" algn="l" defTabSz="533400">
            <a:lnSpc>
              <a:spcPct val="90000"/>
            </a:lnSpc>
            <a:spcBef>
              <a:spcPct val="0"/>
            </a:spcBef>
            <a:spcAft>
              <a:spcPct val="15000"/>
            </a:spcAft>
            <a:buFont typeface="Symbol" panose="05050102010706020507" pitchFamily="18" charset="2"/>
            <a:buChar char=""/>
          </a:pPr>
          <a:r>
            <a:rPr lang="en-US" sz="1200" kern="1200" dirty="0"/>
            <a:t>Please click on this link, Provider Information Update Form</a:t>
          </a:r>
          <a:r>
            <a:rPr lang="en-US" sz="1200" u="sng" kern="1200" dirty="0"/>
            <a:t>, complete the form and email it to: </a:t>
          </a:r>
          <a:r>
            <a:rPr lang="en-US" sz="1200" b="1" kern="1200"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CCICredentialing@ConnectiCare.com</a:t>
          </a:r>
          <a:endParaRPr lang="en-US" sz="1200" kern="1200" dirty="0">
            <a:solidFill>
              <a:schemeClr val="bg1"/>
            </a:solidFill>
          </a:endParaRPr>
        </a:p>
      </dsp:txBody>
      <dsp:txXfrm>
        <a:off x="1115940" y="2852622"/>
        <a:ext cx="5121250" cy="1122274"/>
      </dsp:txXfrm>
    </dsp:sp>
    <dsp:sp modelId="{ACDCD12C-870E-40E4-8FDD-A0F2757DDB18}">
      <dsp:nvSpPr>
        <dsp:cNvPr id="0" name=""/>
        <dsp:cNvSpPr/>
      </dsp:nvSpPr>
      <dsp:spPr>
        <a:xfrm>
          <a:off x="1625599" y="4226560"/>
          <a:ext cx="6502400" cy="11921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mj-lt"/>
            <a:buNone/>
          </a:pPr>
          <a:r>
            <a:rPr lang="en-US" sz="1600" b="1" kern="1200" dirty="0"/>
            <a:t>Submit Provider Demographic Changes</a:t>
          </a:r>
          <a:endParaRPr lang="en-US" sz="1600" kern="1200" dirty="0"/>
        </a:p>
        <a:p>
          <a:pPr marL="114300" lvl="1" indent="-114300" algn="l" defTabSz="533400">
            <a:lnSpc>
              <a:spcPct val="90000"/>
            </a:lnSpc>
            <a:spcBef>
              <a:spcPct val="0"/>
            </a:spcBef>
            <a:spcAft>
              <a:spcPct val="15000"/>
            </a:spcAft>
            <a:buFont typeface="Symbol" panose="05050102010706020507" pitchFamily="18" charset="2"/>
            <a:buChar char=""/>
          </a:pPr>
          <a:r>
            <a:rPr lang="en-US" sz="1200" kern="1200" dirty="0"/>
            <a:t>Please click on this link, </a:t>
          </a:r>
          <a:r>
            <a:rPr lang="en-US" sz="1200" b="1" kern="1200" dirty="0">
              <a:solidFill>
                <a:schemeClr val="bg1"/>
              </a:solidFill>
              <a:hlinkClick xmlns:r="http://schemas.openxmlformats.org/officeDocument/2006/relationships" r:id="rId3">
                <a:extLst>
                  <a:ext uri="{A12FA001-AC4F-418D-AE19-62706E023703}">
                    <ahyp:hlinkClr xmlns:ahyp="http://schemas.microsoft.com/office/drawing/2018/hyperlinkcolor" val="tx"/>
                  </a:ext>
                </a:extLst>
              </a:hlinkClick>
            </a:rPr>
            <a:t>Provider Demographic Change Form</a:t>
          </a:r>
          <a:r>
            <a:rPr lang="en-US" sz="1200" b="1" kern="1200" dirty="0"/>
            <a:t>, </a:t>
          </a:r>
          <a:r>
            <a:rPr lang="en-US" sz="1200" kern="1200" dirty="0"/>
            <a:t>complete the form and email it to </a:t>
          </a:r>
          <a:r>
            <a:rPr lang="en-US" sz="1200" b="1" kern="1200" dirty="0"/>
            <a:t>providerfileoperations@connecticare.com</a:t>
          </a:r>
          <a:endParaRPr lang="en-US" sz="1200" kern="1200" dirty="0"/>
        </a:p>
      </dsp:txBody>
      <dsp:txXfrm>
        <a:off x="1660515" y="4261476"/>
        <a:ext cx="5113122" cy="1122274"/>
      </dsp:txXfrm>
    </dsp:sp>
    <dsp:sp modelId="{23DD624C-56EF-4C0D-B9B2-77AA0372AB33}">
      <dsp:nvSpPr>
        <dsp:cNvPr id="0" name=""/>
        <dsp:cNvSpPr/>
      </dsp:nvSpPr>
      <dsp:spPr>
        <a:xfrm>
          <a:off x="5727530" y="913045"/>
          <a:ext cx="774869" cy="774869"/>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5901876" y="913045"/>
        <a:ext cx="426177" cy="583089"/>
      </dsp:txXfrm>
    </dsp:sp>
    <dsp:sp modelId="{CAF31065-7F6F-4B90-AF36-2D4C4204D490}">
      <dsp:nvSpPr>
        <dsp:cNvPr id="0" name=""/>
        <dsp:cNvSpPr/>
      </dsp:nvSpPr>
      <dsp:spPr>
        <a:xfrm>
          <a:off x="6272106" y="2321898"/>
          <a:ext cx="774869" cy="774869"/>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6446452" y="2321898"/>
        <a:ext cx="426177" cy="583089"/>
      </dsp:txXfrm>
    </dsp:sp>
    <dsp:sp modelId="{6087FFC3-347C-45E9-B539-874817440EA8}">
      <dsp:nvSpPr>
        <dsp:cNvPr id="0" name=""/>
        <dsp:cNvSpPr/>
      </dsp:nvSpPr>
      <dsp:spPr>
        <a:xfrm>
          <a:off x="6808554" y="3730752"/>
          <a:ext cx="774869" cy="774869"/>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6982900" y="3730752"/>
        <a:ext cx="426177" cy="5830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D7309D-084F-47C8-85DF-61A08D38A9F8}">
      <dsp:nvSpPr>
        <dsp:cNvPr id="0" name=""/>
        <dsp:cNvSpPr/>
      </dsp:nvSpPr>
      <dsp:spPr>
        <a:xfrm>
          <a:off x="0" y="0"/>
          <a:ext cx="8128000" cy="162560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t>Provider Quick Reference Guide</a:t>
          </a:r>
          <a:r>
            <a:rPr lang="en-US" sz="3900" b="1" kern="1200" dirty="0"/>
            <a:t> </a:t>
          </a:r>
          <a:endParaRPr lang="en-US" sz="3900" kern="1200" dirty="0"/>
        </a:p>
        <a:p>
          <a:pPr marL="0" lvl="0" indent="0" algn="ctr" defTabSz="1733550">
            <a:lnSpc>
              <a:spcPct val="90000"/>
            </a:lnSpc>
            <a:spcBef>
              <a:spcPct val="0"/>
            </a:spcBef>
            <a:spcAft>
              <a:spcPct val="35000"/>
            </a:spcAft>
            <a:buNone/>
          </a:pPr>
          <a:endParaRPr lang="en-US" sz="3900" kern="1200" dirty="0"/>
        </a:p>
      </dsp:txBody>
      <dsp:txXfrm>
        <a:off x="0" y="0"/>
        <a:ext cx="8128000" cy="1625600"/>
      </dsp:txXfrm>
    </dsp:sp>
    <dsp:sp modelId="{88BD812F-D3DE-44C0-8C52-2E965DA9E037}">
      <dsp:nvSpPr>
        <dsp:cNvPr id="0" name=""/>
        <dsp:cNvSpPr/>
      </dsp:nvSpPr>
      <dsp:spPr>
        <a:xfrm>
          <a:off x="0" y="1625600"/>
          <a:ext cx="4064000" cy="341376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The following slides are shared resources and links to navigate the common questions regarding the ConnectiCare and Emblem Health family of plans </a:t>
          </a:r>
        </a:p>
      </dsp:txBody>
      <dsp:txXfrm>
        <a:off x="0" y="1625600"/>
        <a:ext cx="4064000" cy="3413760"/>
      </dsp:txXfrm>
    </dsp:sp>
    <dsp:sp modelId="{3EF4F311-142D-49BB-8595-5BC5C5A37F05}">
      <dsp:nvSpPr>
        <dsp:cNvPr id="0" name=""/>
        <dsp:cNvSpPr/>
      </dsp:nvSpPr>
      <dsp:spPr>
        <a:xfrm>
          <a:off x="4064000" y="1632973"/>
          <a:ext cx="4064000" cy="3413760"/>
        </a:xfrm>
        <a:prstGeom prst="rect">
          <a:avLst/>
        </a:prstGeom>
        <a:blipFill rotWithShape="0">
          <a:blip xmlns:r="http://schemas.openxmlformats.org/officeDocument/2006/relationships" r:embed="rId1"/>
          <a:srcRect/>
          <a:stretch>
            <a:fillRect l="-27000" r="-27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endParaRPr lang="en-US" sz="2800" kern="1200" dirty="0"/>
        </a:p>
      </dsp:txBody>
      <dsp:txXfrm>
        <a:off x="4064000" y="1632973"/>
        <a:ext cx="4064000" cy="3413760"/>
      </dsp:txXfrm>
    </dsp:sp>
    <dsp:sp modelId="{FAF34A30-64A6-415D-A5A0-B20A7BFA736E}">
      <dsp:nvSpPr>
        <dsp:cNvPr id="0" name=""/>
        <dsp:cNvSpPr/>
      </dsp:nvSpPr>
      <dsp:spPr>
        <a:xfrm>
          <a:off x="0" y="5039360"/>
          <a:ext cx="8128000" cy="37930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CB114B-2E93-4201-86F2-7910916FA986}">
      <dsp:nvSpPr>
        <dsp:cNvPr id="0" name=""/>
        <dsp:cNvSpPr/>
      </dsp:nvSpPr>
      <dsp:spPr>
        <a:xfrm>
          <a:off x="11643" y="204782"/>
          <a:ext cx="1304206" cy="13042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D5D94A-211C-41D7-B2B8-8D06E3E12CA0}">
      <dsp:nvSpPr>
        <dsp:cNvPr id="0" name=""/>
        <dsp:cNvSpPr/>
      </dsp:nvSpPr>
      <dsp:spPr>
        <a:xfrm>
          <a:off x="11643" y="1724380"/>
          <a:ext cx="3726305" cy="558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100000"/>
            </a:lnSpc>
            <a:spcBef>
              <a:spcPct val="0"/>
            </a:spcBef>
            <a:spcAft>
              <a:spcPct val="35000"/>
            </a:spcAft>
            <a:buNone/>
            <a:defRPr b="1"/>
          </a:pPr>
          <a:r>
            <a:rPr lang="en-US" sz="2200" kern="1200"/>
            <a:t>Provider Tool Kit </a:t>
          </a:r>
        </a:p>
      </dsp:txBody>
      <dsp:txXfrm>
        <a:off x="11643" y="1724380"/>
        <a:ext cx="3726305" cy="558945"/>
      </dsp:txXfrm>
    </dsp:sp>
    <dsp:sp modelId="{EF74EED2-CE2A-41E1-9DBB-F44AC7EA1C42}">
      <dsp:nvSpPr>
        <dsp:cNvPr id="0" name=""/>
        <dsp:cNvSpPr/>
      </dsp:nvSpPr>
      <dsp:spPr>
        <a:xfrm>
          <a:off x="11643" y="2383508"/>
          <a:ext cx="3726305" cy="2830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100000"/>
            </a:lnSpc>
            <a:spcBef>
              <a:spcPct val="0"/>
            </a:spcBef>
            <a:spcAft>
              <a:spcPct val="35000"/>
            </a:spcAft>
            <a:buNone/>
          </a:pPr>
          <a:r>
            <a:rPr lang="en-US" sz="1600" kern="1200"/>
            <a:t>Where to find resources, documents, and additional support to help you provide exceptional patient care</a:t>
          </a:r>
        </a:p>
        <a:p>
          <a:pPr marL="0" lvl="0" indent="0" algn="l" defTabSz="711200">
            <a:lnSpc>
              <a:spcPct val="100000"/>
            </a:lnSpc>
            <a:spcBef>
              <a:spcPct val="0"/>
            </a:spcBef>
            <a:spcAft>
              <a:spcPct val="35000"/>
            </a:spcAft>
            <a:buNone/>
          </a:pPr>
          <a:endParaRPr lang="en-US" sz="1600" kern="1200" dirty="0"/>
        </a:p>
        <a:p>
          <a:pPr marL="0" lvl="0" indent="0" algn="l" defTabSz="711200">
            <a:lnSpc>
              <a:spcPct val="100000"/>
            </a:lnSpc>
            <a:spcBef>
              <a:spcPct val="0"/>
            </a:spcBef>
            <a:spcAft>
              <a:spcPct val="35000"/>
            </a:spcAft>
            <a:buNone/>
          </a:pPr>
          <a:endParaRPr lang="en-US" sz="1600" kern="1200" dirty="0"/>
        </a:p>
        <a:p>
          <a:pPr marL="0" lvl="0" indent="0" algn="l" defTabSz="711200">
            <a:lnSpc>
              <a:spcPct val="100000"/>
            </a:lnSpc>
            <a:spcBef>
              <a:spcPct val="0"/>
            </a:spcBef>
            <a:spcAft>
              <a:spcPct val="35000"/>
            </a:spcAft>
            <a:buNone/>
          </a:pPr>
          <a:r>
            <a:rPr lang="en-US" sz="1600" kern="1200" dirty="0">
              <a:hlinkClick xmlns:r="http://schemas.openxmlformats.org/officeDocument/2006/relationships" r:id="rId3"/>
            </a:rPr>
            <a:t>https://www.connecticare.com/providers/resources/provider-toolkit</a:t>
          </a:r>
          <a:endParaRPr lang="en-US" sz="1600" kern="1200" dirty="0"/>
        </a:p>
        <a:p>
          <a:pPr marL="0" lvl="0" indent="0" algn="l" defTabSz="711200">
            <a:lnSpc>
              <a:spcPct val="100000"/>
            </a:lnSpc>
            <a:spcBef>
              <a:spcPct val="0"/>
            </a:spcBef>
            <a:spcAft>
              <a:spcPct val="35000"/>
            </a:spcAft>
            <a:buNone/>
          </a:pPr>
          <a:endParaRPr lang="en-US" sz="1600" kern="1200" dirty="0"/>
        </a:p>
      </dsp:txBody>
      <dsp:txXfrm>
        <a:off x="11643" y="2383508"/>
        <a:ext cx="3726305" cy="2830375"/>
      </dsp:txXfrm>
    </dsp:sp>
    <dsp:sp modelId="{FD7B6720-5CEE-43C7-87C9-E06EF01AF392}">
      <dsp:nvSpPr>
        <dsp:cNvPr id="0" name=""/>
        <dsp:cNvSpPr/>
      </dsp:nvSpPr>
      <dsp:spPr>
        <a:xfrm>
          <a:off x="4390051" y="204782"/>
          <a:ext cx="1304206" cy="1304206"/>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585105-3BA5-4E7F-9008-6EEA7FEFC10B}">
      <dsp:nvSpPr>
        <dsp:cNvPr id="0" name=""/>
        <dsp:cNvSpPr/>
      </dsp:nvSpPr>
      <dsp:spPr>
        <a:xfrm>
          <a:off x="4390051" y="1724380"/>
          <a:ext cx="3726305" cy="558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100000"/>
            </a:lnSpc>
            <a:spcBef>
              <a:spcPct val="0"/>
            </a:spcBef>
            <a:spcAft>
              <a:spcPct val="35000"/>
            </a:spcAft>
            <a:buNone/>
            <a:defRPr b="1"/>
          </a:pPr>
          <a:r>
            <a:rPr lang="en-US" sz="2200" kern="1200"/>
            <a:t>Find Our Most Current Updates</a:t>
          </a:r>
        </a:p>
      </dsp:txBody>
      <dsp:txXfrm>
        <a:off x="4390051" y="1724380"/>
        <a:ext cx="3726305" cy="558945"/>
      </dsp:txXfrm>
    </dsp:sp>
    <dsp:sp modelId="{172984D1-85FB-4F3F-A8BA-ACBCFC87A9F1}">
      <dsp:nvSpPr>
        <dsp:cNvPr id="0" name=""/>
        <dsp:cNvSpPr/>
      </dsp:nvSpPr>
      <dsp:spPr>
        <a:xfrm>
          <a:off x="4390051" y="2383508"/>
          <a:ext cx="3726305" cy="2830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100000"/>
            </a:lnSpc>
            <a:spcBef>
              <a:spcPct val="0"/>
            </a:spcBef>
            <a:spcAft>
              <a:spcPct val="35000"/>
            </a:spcAft>
            <a:buNone/>
          </a:pPr>
          <a:r>
            <a:rPr lang="en-US" sz="1600" b="1" i="0" kern="1200">
              <a:hlinkClick xmlns:r="http://schemas.openxmlformats.org/officeDocument/2006/relationships" r:id="rId6"/>
            </a:rPr>
            <a:t>Keep Your Directory Information Current</a:t>
          </a:r>
          <a:endParaRPr lang="en-US" sz="1600" kern="1200"/>
        </a:p>
        <a:p>
          <a:pPr marL="0" lvl="0" indent="0" algn="l" defTabSz="711200">
            <a:lnSpc>
              <a:spcPct val="100000"/>
            </a:lnSpc>
            <a:spcBef>
              <a:spcPct val="0"/>
            </a:spcBef>
            <a:spcAft>
              <a:spcPct val="35000"/>
            </a:spcAft>
            <a:buNone/>
          </a:pPr>
          <a:r>
            <a:rPr lang="en-US" sz="1600" b="1" i="0" kern="1200">
              <a:hlinkClick xmlns:r="http://schemas.openxmlformats.org/officeDocument/2006/relationships" r:id="rId7"/>
            </a:rPr>
            <a:t>2025 Summary of Companies, Lines of Business, Networks &amp; Benefit Plans</a:t>
          </a:r>
          <a:endParaRPr lang="en-US" sz="1600" b="0" i="0" kern="1200"/>
        </a:p>
        <a:p>
          <a:pPr marL="0" lvl="0" indent="0" algn="l" defTabSz="711200">
            <a:lnSpc>
              <a:spcPct val="100000"/>
            </a:lnSpc>
            <a:spcBef>
              <a:spcPct val="0"/>
            </a:spcBef>
            <a:spcAft>
              <a:spcPct val="35000"/>
            </a:spcAft>
            <a:buNone/>
          </a:pPr>
          <a:r>
            <a:rPr lang="en-US" sz="1600" b="1" i="0" kern="1200">
              <a:hlinkClick xmlns:r="http://schemas.openxmlformats.org/officeDocument/2006/relationships" r:id="rId8"/>
            </a:rPr>
            <a:t>2024 Summary of Companies, Lines of Business, Networks &amp; Benefit Plans</a:t>
          </a:r>
          <a:r>
            <a:rPr lang="en-US" sz="1600" b="0" i="0" kern="1200"/>
            <a:t> - </a:t>
          </a:r>
          <a:r>
            <a:rPr lang="en-US" sz="1600" b="1" i="0" kern="1200"/>
            <a:t>Updated 7/22/2024</a:t>
          </a:r>
          <a:endParaRPr lang="en-US" sz="1600" b="0" i="0" kern="1200"/>
        </a:p>
        <a:p>
          <a:pPr marL="0" lvl="0" indent="0" algn="l" defTabSz="711200">
            <a:lnSpc>
              <a:spcPct val="100000"/>
            </a:lnSpc>
            <a:spcBef>
              <a:spcPct val="0"/>
            </a:spcBef>
            <a:spcAft>
              <a:spcPct val="35000"/>
            </a:spcAft>
            <a:buNone/>
          </a:pPr>
          <a:r>
            <a:rPr lang="en-US" sz="1600" b="1" i="0" kern="1200">
              <a:hlinkClick xmlns:r="http://schemas.openxmlformats.org/officeDocument/2006/relationships" r:id="rId9"/>
            </a:rPr>
            <a:t>Access, Availability &amp; After-Hours Coverage Standards</a:t>
          </a:r>
          <a:endParaRPr lang="en-US" sz="1600" b="0" i="0" kern="1200"/>
        </a:p>
        <a:p>
          <a:pPr marL="0" lvl="0" indent="0" algn="l" defTabSz="711200">
            <a:lnSpc>
              <a:spcPct val="100000"/>
            </a:lnSpc>
            <a:spcBef>
              <a:spcPct val="0"/>
            </a:spcBef>
            <a:spcAft>
              <a:spcPct val="35000"/>
            </a:spcAft>
            <a:buNone/>
          </a:pPr>
          <a:r>
            <a:rPr lang="en-US" sz="1600" b="1" i="0" kern="1200">
              <a:hlinkClick xmlns:r="http://schemas.openxmlformats.org/officeDocument/2006/relationships" r:id="rId10"/>
            </a:rPr>
            <a:t>Laboratory Benefit Management Program - Provider Training Guide</a:t>
          </a:r>
          <a:endParaRPr lang="en-US" sz="1600" b="0" i="0" kern="1200"/>
        </a:p>
      </dsp:txBody>
      <dsp:txXfrm>
        <a:off x="4390051" y="2383508"/>
        <a:ext cx="3726305" cy="28303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5914FE-100D-4D9F-82B1-7119E782407F}">
      <dsp:nvSpPr>
        <dsp:cNvPr id="0" name=""/>
        <dsp:cNvSpPr/>
      </dsp:nvSpPr>
      <dsp:spPr>
        <a:xfrm>
          <a:off x="1355724" y="1354349"/>
          <a:ext cx="2539007" cy="16935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Font typeface="+mj-lt"/>
            <a:buNone/>
          </a:pPr>
          <a:r>
            <a:rPr lang="en-US" sz="2400" kern="1200"/>
            <a:t>Commercial:</a:t>
          </a:r>
        </a:p>
        <a:p>
          <a:pPr marL="0" lvl="0" indent="0" algn="l" defTabSz="1066800">
            <a:lnSpc>
              <a:spcPct val="90000"/>
            </a:lnSpc>
            <a:spcBef>
              <a:spcPct val="0"/>
            </a:spcBef>
            <a:spcAft>
              <a:spcPct val="35000"/>
            </a:spcAft>
            <a:buFont typeface="+mj-lt"/>
            <a:buNone/>
          </a:pPr>
          <a:r>
            <a:rPr lang="en-US" sz="2400" kern="1200"/>
            <a:t> </a:t>
          </a:r>
          <a:r>
            <a:rPr lang="en-US" sz="2400" b="1" kern="1200"/>
            <a:t>800-828-3407</a:t>
          </a:r>
          <a:endParaRPr lang="en-US" sz="2400" kern="1200" dirty="0"/>
        </a:p>
      </dsp:txBody>
      <dsp:txXfrm>
        <a:off x="1761966" y="1354349"/>
        <a:ext cx="2132766" cy="1693518"/>
      </dsp:txXfrm>
    </dsp:sp>
    <dsp:sp modelId="{E8E58E6D-8006-425B-831A-0E58B988244F}">
      <dsp:nvSpPr>
        <dsp:cNvPr id="0" name=""/>
        <dsp:cNvSpPr/>
      </dsp:nvSpPr>
      <dsp:spPr>
        <a:xfrm>
          <a:off x="1355724" y="3047867"/>
          <a:ext cx="2539007" cy="16935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Font typeface="Symbol" panose="05050102010706020507" pitchFamily="18" charset="2"/>
            <a:buNone/>
          </a:pPr>
          <a:r>
            <a:rPr lang="en-US" sz="2400" kern="1200"/>
            <a:t>Medicare: </a:t>
          </a:r>
        </a:p>
        <a:p>
          <a:pPr marL="0" lvl="0" indent="0" algn="l" defTabSz="1066800">
            <a:lnSpc>
              <a:spcPct val="90000"/>
            </a:lnSpc>
            <a:spcBef>
              <a:spcPct val="0"/>
            </a:spcBef>
            <a:spcAft>
              <a:spcPct val="35000"/>
            </a:spcAft>
            <a:buFont typeface="Symbol" panose="05050102010706020507" pitchFamily="18" charset="2"/>
            <a:buNone/>
          </a:pPr>
          <a:r>
            <a:rPr lang="en-US" sz="2400" b="1" kern="1200"/>
            <a:t>877-224-8230</a:t>
          </a:r>
          <a:endParaRPr lang="en-US" sz="2400" kern="1200" dirty="0"/>
        </a:p>
      </dsp:txBody>
      <dsp:txXfrm>
        <a:off x="1761966" y="3047867"/>
        <a:ext cx="2132766" cy="1693518"/>
      </dsp:txXfrm>
    </dsp:sp>
    <dsp:sp modelId="{B3008A4E-8F0C-40F5-9F58-E07E14F65663}">
      <dsp:nvSpPr>
        <dsp:cNvPr id="0" name=""/>
        <dsp:cNvSpPr/>
      </dsp:nvSpPr>
      <dsp:spPr>
        <a:xfrm>
          <a:off x="1587" y="677280"/>
          <a:ext cx="1692671" cy="169267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Font typeface="+mj-lt"/>
            <a:buNone/>
          </a:pPr>
          <a:r>
            <a:rPr lang="en-US" sz="1700" b="1" kern="1200"/>
            <a:t>Provider Customer Service Phone Numbers</a:t>
          </a:r>
          <a:endParaRPr lang="en-US" sz="1700" kern="1200" dirty="0"/>
        </a:p>
      </dsp:txBody>
      <dsp:txXfrm>
        <a:off x="249473" y="925166"/>
        <a:ext cx="1196899" cy="1196899"/>
      </dsp:txXfrm>
    </dsp:sp>
    <dsp:sp modelId="{2B586850-351F-40D6-8BDD-4144C39CFF36}">
      <dsp:nvSpPr>
        <dsp:cNvPr id="0" name=""/>
        <dsp:cNvSpPr/>
      </dsp:nvSpPr>
      <dsp:spPr>
        <a:xfrm>
          <a:off x="5587404" y="1354349"/>
          <a:ext cx="2539007" cy="16935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Font typeface="Symbol" panose="05050102010706020507" pitchFamily="18" charset="2"/>
            <a:buNone/>
          </a:pPr>
          <a:r>
            <a:rPr lang="en-US" sz="2400" b="1" kern="1200"/>
            <a:t>866-610-8514 </a:t>
          </a:r>
          <a:endParaRPr lang="en-US" sz="2400" kern="1200" dirty="0"/>
        </a:p>
      </dsp:txBody>
      <dsp:txXfrm>
        <a:off x="5993645" y="1354349"/>
        <a:ext cx="2132766" cy="1693518"/>
      </dsp:txXfrm>
    </dsp:sp>
    <dsp:sp modelId="{9932D125-EEFC-47CF-A568-7D509422235A}">
      <dsp:nvSpPr>
        <dsp:cNvPr id="0" name=""/>
        <dsp:cNvSpPr/>
      </dsp:nvSpPr>
      <dsp:spPr>
        <a:xfrm>
          <a:off x="4233267" y="677280"/>
          <a:ext cx="1692671" cy="169267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Font typeface="+mj-lt"/>
            <a:buNone/>
          </a:pPr>
          <a:r>
            <a:rPr lang="en-US" sz="1700" b="1" kern="1200"/>
            <a:t>For Credentialing Status Updates Please Call</a:t>
          </a:r>
          <a:endParaRPr lang="en-US" sz="1700" kern="1200" dirty="0"/>
        </a:p>
      </dsp:txBody>
      <dsp:txXfrm>
        <a:off x="4481153" y="925166"/>
        <a:ext cx="1196899" cy="11968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23CB27-AF75-40C7-8649-80FB70AC9E02}">
      <dsp:nvSpPr>
        <dsp:cNvPr id="0" name=""/>
        <dsp:cNvSpPr/>
      </dsp:nvSpPr>
      <dsp:spPr>
        <a:xfrm>
          <a:off x="0" y="0"/>
          <a:ext cx="10515600" cy="13197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Where to Find Our Provider Newsletters</a:t>
          </a:r>
          <a:br>
            <a:rPr lang="en-US" sz="2400" kern="1200" dirty="0"/>
          </a:br>
          <a:r>
            <a:rPr lang="en-US" sz="2400" kern="120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https://www.connecticare.com/providers/resources/news</a:t>
          </a:r>
          <a:br>
            <a:rPr lang="en-US" sz="2400" kern="1200" dirty="0"/>
          </a:br>
          <a:endParaRPr lang="en-US" sz="2400" kern="1200" dirty="0"/>
        </a:p>
      </dsp:txBody>
      <dsp:txXfrm>
        <a:off x="64425" y="64425"/>
        <a:ext cx="10386750" cy="11909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DBF6F5-6470-44C6-B8A3-85F3FC85D3C6}">
      <dsp:nvSpPr>
        <dsp:cNvPr id="0" name=""/>
        <dsp:cNvSpPr/>
      </dsp:nvSpPr>
      <dsp:spPr>
        <a:xfrm>
          <a:off x="0" y="46191"/>
          <a:ext cx="10515600" cy="12331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b="1" kern="1200"/>
            <a:t>Sign up for Free EFT/ERA for Fast and Convenient Transactions</a:t>
          </a:r>
          <a:br>
            <a:rPr lang="en-US" sz="3100" kern="1200"/>
          </a:br>
          <a:endParaRPr lang="en-US" sz="3100" kern="1200"/>
        </a:p>
      </dsp:txBody>
      <dsp:txXfrm>
        <a:off x="60199" y="106390"/>
        <a:ext cx="10395202" cy="111278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AC94B9-7EF1-4162-8790-7922A8D7C7D1}">
      <dsp:nvSpPr>
        <dsp:cNvPr id="0" name=""/>
        <dsp:cNvSpPr/>
      </dsp:nvSpPr>
      <dsp:spPr>
        <a:xfrm>
          <a:off x="0" y="625504"/>
          <a:ext cx="10515600" cy="138698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5EDE84-C60C-44CA-8766-9A64B596C916}">
      <dsp:nvSpPr>
        <dsp:cNvPr id="0" name=""/>
        <dsp:cNvSpPr/>
      </dsp:nvSpPr>
      <dsp:spPr>
        <a:xfrm>
          <a:off x="419564" y="937577"/>
          <a:ext cx="762843" cy="76284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42089D-BFD4-4A1D-A576-A8ACA8982B2F}">
      <dsp:nvSpPr>
        <dsp:cNvPr id="0" name=""/>
        <dsp:cNvSpPr/>
      </dsp:nvSpPr>
      <dsp:spPr>
        <a:xfrm>
          <a:off x="1601972" y="625504"/>
          <a:ext cx="8913627" cy="1386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790" tIns="146790" rIns="146790" bIns="146790" numCol="1" spcCol="1270" anchor="ctr" anchorCtr="0">
          <a:noAutofit/>
        </a:bodyPr>
        <a:lstStyle/>
        <a:p>
          <a:pPr marL="0" lvl="0" indent="0" algn="l" defTabSz="622300">
            <a:lnSpc>
              <a:spcPct val="100000"/>
            </a:lnSpc>
            <a:spcBef>
              <a:spcPct val="0"/>
            </a:spcBef>
            <a:spcAft>
              <a:spcPct val="35000"/>
            </a:spcAft>
            <a:buNone/>
          </a:pPr>
          <a:r>
            <a:rPr lang="en-US" sz="1400" kern="1200"/>
            <a:t>Through ECHO Health, Inc., you can receive direct deposits to your bank account(s) (known as electronic funds transfer (EFT)) and view or download your remittances online (known as electronic remittance advice (ERA)). Electronic transactions are fast, convenient, and reduce the risk of lost or stolen payments. This solution is free and allows you to reduce payment processing costs and improve cash flow. Visit </a:t>
          </a:r>
          <a:r>
            <a:rPr lang="en-US" sz="1400" b="1" u="sng" kern="1200">
              <a:hlinkClick xmlns:r="http://schemas.openxmlformats.org/officeDocument/2006/relationships" r:id="rId3"/>
            </a:rPr>
            <a:t>ECHO</a:t>
          </a:r>
          <a:r>
            <a:rPr lang="en-US" sz="1400" kern="1200"/>
            <a:t>, and then click on the “</a:t>
          </a:r>
          <a:r>
            <a:rPr lang="en-US" sz="1400" b="1" kern="1200"/>
            <a:t>Click Here</a:t>
          </a:r>
          <a:r>
            <a:rPr lang="en-US" sz="1400" kern="1200"/>
            <a:t>” button and follow the instructions to enroll.</a:t>
          </a:r>
        </a:p>
      </dsp:txBody>
      <dsp:txXfrm>
        <a:off x="1601972" y="625504"/>
        <a:ext cx="8913627" cy="1386988"/>
      </dsp:txXfrm>
    </dsp:sp>
    <dsp:sp modelId="{A3C8E8EA-3C9E-4EEA-B23A-DF1C5A4CBC45}">
      <dsp:nvSpPr>
        <dsp:cNvPr id="0" name=""/>
        <dsp:cNvSpPr/>
      </dsp:nvSpPr>
      <dsp:spPr>
        <a:xfrm>
          <a:off x="0" y="2338844"/>
          <a:ext cx="10515600" cy="138698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DB1844-B23E-438B-B00C-ED25FB622EA9}">
      <dsp:nvSpPr>
        <dsp:cNvPr id="0" name=""/>
        <dsp:cNvSpPr/>
      </dsp:nvSpPr>
      <dsp:spPr>
        <a:xfrm>
          <a:off x="419564" y="2650916"/>
          <a:ext cx="762843" cy="762843"/>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A201AD-E84B-49A8-9094-ECAAC834E502}">
      <dsp:nvSpPr>
        <dsp:cNvPr id="0" name=""/>
        <dsp:cNvSpPr/>
      </dsp:nvSpPr>
      <dsp:spPr>
        <a:xfrm>
          <a:off x="1601972" y="2338844"/>
          <a:ext cx="8913627" cy="1386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790" tIns="146790" rIns="146790" bIns="146790" numCol="1" spcCol="1270" anchor="ctr" anchorCtr="0">
          <a:noAutofit/>
        </a:bodyPr>
        <a:lstStyle/>
        <a:p>
          <a:pPr marL="0" lvl="0" indent="0" algn="l" defTabSz="622300">
            <a:lnSpc>
              <a:spcPct val="100000"/>
            </a:lnSpc>
            <a:spcBef>
              <a:spcPct val="0"/>
            </a:spcBef>
            <a:spcAft>
              <a:spcPct val="35000"/>
            </a:spcAft>
            <a:buNone/>
          </a:pPr>
          <a:r>
            <a:rPr lang="en-US" sz="1400" kern="1200">
              <a:hlinkClick xmlns:r="http://schemas.openxmlformats.org/officeDocument/2006/relationships" r:id="rId6"/>
            </a:rPr>
            <a:t>https://enrollments.echohealthinc.com/EFTERAInvitation.aspx?tp=MDAxODY=</a:t>
          </a:r>
          <a:endParaRPr lang="en-US" sz="1400" kern="1200"/>
        </a:p>
      </dsp:txBody>
      <dsp:txXfrm>
        <a:off x="1601972" y="2338844"/>
        <a:ext cx="8913627" cy="13869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FF1ED-229B-41FB-B008-9F831DAD5589}">
      <dsp:nvSpPr>
        <dsp:cNvPr id="0" name=""/>
        <dsp:cNvSpPr/>
      </dsp:nvSpPr>
      <dsp:spPr>
        <a:xfrm>
          <a:off x="0" y="16866"/>
          <a:ext cx="10492032" cy="1731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Request a Provider Portal Account, Provider Portal Training Materials, FAQs</a:t>
          </a:r>
          <a:br>
            <a:rPr lang="en-US" sz="2000" b="1" kern="1200" dirty="0"/>
          </a:br>
          <a:r>
            <a:rPr lang="en-US" sz="2000" b="1" kern="1200" dirty="0"/>
            <a:t>This is a great resource to quickly access claims and provider information </a:t>
          </a:r>
          <a:br>
            <a:rPr lang="en-US" sz="2000" b="1" kern="1200" dirty="0"/>
          </a:br>
          <a:br>
            <a:rPr lang="en-US" sz="2000" b="1" kern="1200" dirty="0"/>
          </a:br>
          <a:r>
            <a:rPr lang="en-US" sz="2000" b="1" i="1" kern="1200" dirty="0"/>
            <a:t>Please note that all authorizations for ConnectiCare are only accepted via the portal</a:t>
          </a:r>
          <a:br>
            <a:rPr lang="en-US" sz="2000" kern="1200" dirty="0"/>
          </a:br>
          <a:endParaRPr lang="en-US" sz="2000" kern="1200" dirty="0"/>
        </a:p>
      </dsp:txBody>
      <dsp:txXfrm>
        <a:off x="84530" y="101396"/>
        <a:ext cx="10322972" cy="156254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AE4D49-E222-445A-9E64-C99BAD6BB7CC}">
      <dsp:nvSpPr>
        <dsp:cNvPr id="0" name=""/>
        <dsp:cNvSpPr/>
      </dsp:nvSpPr>
      <dsp:spPr>
        <a:xfrm>
          <a:off x="2681" y="449191"/>
          <a:ext cx="2127456" cy="297843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865" tIns="330200" rIns="165865" bIns="330200" numCol="1" spcCol="1270" anchor="t" anchorCtr="0">
          <a:noAutofit/>
        </a:bodyPr>
        <a:lstStyle/>
        <a:p>
          <a:pPr marL="0" lvl="0" indent="0" algn="l" defTabSz="488950">
            <a:lnSpc>
              <a:spcPct val="90000"/>
            </a:lnSpc>
            <a:spcBef>
              <a:spcPct val="0"/>
            </a:spcBef>
            <a:spcAft>
              <a:spcPct val="35000"/>
            </a:spcAft>
            <a:buNone/>
          </a:pPr>
          <a:r>
            <a:rPr lang="en-US" sz="1100" kern="1200"/>
            <a:t>Please click on this link: Provider Portal Registration Form </a:t>
          </a:r>
          <a:r>
            <a:rPr lang="en-US" sz="1100" b="1" kern="1200">
              <a:hlinkClick xmlns:r="http://schemas.openxmlformats.org/officeDocument/2006/relationships" r:id="rId1"/>
            </a:rPr>
            <a:t>https://www.connecticare.com/providers/resources/provider-sign-in</a:t>
          </a:r>
          <a:endParaRPr lang="en-US" sz="1100" kern="1200"/>
        </a:p>
      </dsp:txBody>
      <dsp:txXfrm>
        <a:off x="2681" y="1580998"/>
        <a:ext cx="2127456" cy="1787063"/>
      </dsp:txXfrm>
    </dsp:sp>
    <dsp:sp modelId="{BDB358BD-8204-4BAD-97A2-0C3D7DEC7DA0}">
      <dsp:nvSpPr>
        <dsp:cNvPr id="0" name=""/>
        <dsp:cNvSpPr/>
      </dsp:nvSpPr>
      <dsp:spPr>
        <a:xfrm>
          <a:off x="619644" y="747035"/>
          <a:ext cx="893531" cy="893531"/>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663" tIns="12700" rIns="69663" bIns="12700" numCol="1" spcCol="1270" anchor="ctr" anchorCtr="0">
          <a:noAutofit/>
        </a:bodyPr>
        <a:lstStyle/>
        <a:p>
          <a:pPr marL="0" lvl="0" indent="0" algn="ctr" defTabSz="1911350">
            <a:lnSpc>
              <a:spcPct val="90000"/>
            </a:lnSpc>
            <a:spcBef>
              <a:spcPct val="0"/>
            </a:spcBef>
            <a:spcAft>
              <a:spcPct val="35000"/>
            </a:spcAft>
            <a:buNone/>
          </a:pPr>
          <a:r>
            <a:rPr lang="en-US" sz="4300" kern="1200"/>
            <a:t>1</a:t>
          </a:r>
        </a:p>
      </dsp:txBody>
      <dsp:txXfrm>
        <a:off x="750499" y="877890"/>
        <a:ext cx="631821" cy="631821"/>
      </dsp:txXfrm>
    </dsp:sp>
    <dsp:sp modelId="{A95F6665-F9E9-4FFE-B2B5-FFA5828A2030}">
      <dsp:nvSpPr>
        <dsp:cNvPr id="0" name=""/>
        <dsp:cNvSpPr/>
      </dsp:nvSpPr>
      <dsp:spPr>
        <a:xfrm>
          <a:off x="2681" y="3427559"/>
          <a:ext cx="2127456"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A87BC8-CDFB-4E18-B60D-21D1B8982D9C}">
      <dsp:nvSpPr>
        <dsp:cNvPr id="0" name=""/>
        <dsp:cNvSpPr/>
      </dsp:nvSpPr>
      <dsp:spPr>
        <a:xfrm>
          <a:off x="2342884" y="449191"/>
          <a:ext cx="2127456" cy="297843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865" tIns="330200" rIns="165865" bIns="330200" numCol="1" spcCol="1270" anchor="t" anchorCtr="0">
          <a:noAutofit/>
        </a:bodyPr>
        <a:lstStyle/>
        <a:p>
          <a:pPr marL="0" lvl="0" indent="0" algn="l" defTabSz="488950">
            <a:lnSpc>
              <a:spcPct val="90000"/>
            </a:lnSpc>
            <a:spcBef>
              <a:spcPct val="0"/>
            </a:spcBef>
            <a:spcAft>
              <a:spcPct val="35000"/>
            </a:spcAft>
            <a:buNone/>
          </a:pPr>
          <a:r>
            <a:rPr lang="en-US" sz="1100" kern="1200"/>
            <a:t>Then</a:t>
          </a:r>
          <a:r>
            <a:rPr lang="en-US" sz="1100" b="1" kern="1200"/>
            <a:t> cl</a:t>
          </a:r>
          <a:r>
            <a:rPr lang="en-US" sz="1100" kern="1200"/>
            <a:t>ick on “</a:t>
          </a:r>
          <a:r>
            <a:rPr lang="en-US" sz="1100" b="1" kern="1200"/>
            <a:t>Request Provider Portal Account</a:t>
          </a:r>
          <a:r>
            <a:rPr lang="en-US" sz="1100" kern="1200"/>
            <a:t>” </a:t>
          </a:r>
        </a:p>
      </dsp:txBody>
      <dsp:txXfrm>
        <a:off x="2342884" y="1580998"/>
        <a:ext cx="2127456" cy="1787063"/>
      </dsp:txXfrm>
    </dsp:sp>
    <dsp:sp modelId="{FFAE5F05-D708-4E55-9B3F-F41F61254C24}">
      <dsp:nvSpPr>
        <dsp:cNvPr id="0" name=""/>
        <dsp:cNvSpPr/>
      </dsp:nvSpPr>
      <dsp:spPr>
        <a:xfrm>
          <a:off x="2959846" y="747035"/>
          <a:ext cx="893531" cy="893531"/>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663" tIns="12700" rIns="69663" bIns="12700" numCol="1" spcCol="1270" anchor="ctr" anchorCtr="0">
          <a:noAutofit/>
        </a:bodyPr>
        <a:lstStyle/>
        <a:p>
          <a:pPr marL="0" lvl="0" indent="0" algn="ctr" defTabSz="1911350">
            <a:lnSpc>
              <a:spcPct val="90000"/>
            </a:lnSpc>
            <a:spcBef>
              <a:spcPct val="0"/>
            </a:spcBef>
            <a:spcAft>
              <a:spcPct val="35000"/>
            </a:spcAft>
            <a:buNone/>
          </a:pPr>
          <a:r>
            <a:rPr lang="en-US" sz="4300" kern="1200"/>
            <a:t>2</a:t>
          </a:r>
        </a:p>
      </dsp:txBody>
      <dsp:txXfrm>
        <a:off x="3090701" y="877890"/>
        <a:ext cx="631821" cy="631821"/>
      </dsp:txXfrm>
    </dsp:sp>
    <dsp:sp modelId="{E7B2C0B2-5344-489A-992B-722D686F17C4}">
      <dsp:nvSpPr>
        <dsp:cNvPr id="0" name=""/>
        <dsp:cNvSpPr/>
      </dsp:nvSpPr>
      <dsp:spPr>
        <a:xfrm>
          <a:off x="2342884" y="3427559"/>
          <a:ext cx="2127456"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C156D3-C1AD-4EA0-A40D-DB116FD416DC}">
      <dsp:nvSpPr>
        <dsp:cNvPr id="0" name=""/>
        <dsp:cNvSpPr/>
      </dsp:nvSpPr>
      <dsp:spPr>
        <a:xfrm>
          <a:off x="4683086" y="449191"/>
          <a:ext cx="2127456" cy="297843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865" tIns="330200" rIns="165865" bIns="330200" numCol="1" spcCol="1270" anchor="t" anchorCtr="0">
          <a:noAutofit/>
        </a:bodyPr>
        <a:lstStyle/>
        <a:p>
          <a:pPr marL="0" lvl="0" indent="0" algn="l" defTabSz="488950">
            <a:lnSpc>
              <a:spcPct val="90000"/>
            </a:lnSpc>
            <a:spcBef>
              <a:spcPct val="0"/>
            </a:spcBef>
            <a:spcAft>
              <a:spcPct val="35000"/>
            </a:spcAft>
            <a:buNone/>
          </a:pPr>
          <a:r>
            <a:rPr lang="en-US" sz="1100" kern="1200"/>
            <a:t>This link will take you to our provider portal training materials: </a:t>
          </a:r>
          <a:r>
            <a:rPr lang="en-US" sz="1100" b="1" kern="1200"/>
            <a:t> </a:t>
          </a:r>
          <a:r>
            <a:rPr lang="en-US" sz="1100" b="1" kern="1200">
              <a:hlinkClick xmlns:r="http://schemas.openxmlformats.org/officeDocument/2006/relationships" r:id="rId2"/>
            </a:rPr>
            <a:t>https://www.connecticare.com/providers/resources/provider-toolkit/portal-training-materials</a:t>
          </a:r>
          <a:endParaRPr lang="en-US" sz="1100" kern="1200"/>
        </a:p>
      </dsp:txBody>
      <dsp:txXfrm>
        <a:off x="4683086" y="1580998"/>
        <a:ext cx="2127456" cy="1787063"/>
      </dsp:txXfrm>
    </dsp:sp>
    <dsp:sp modelId="{8CFDCDE0-6DDF-4A4B-A735-F5459CAEEDA9}">
      <dsp:nvSpPr>
        <dsp:cNvPr id="0" name=""/>
        <dsp:cNvSpPr/>
      </dsp:nvSpPr>
      <dsp:spPr>
        <a:xfrm>
          <a:off x="5300048" y="747035"/>
          <a:ext cx="893531" cy="893531"/>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663" tIns="12700" rIns="69663" bIns="12700" numCol="1" spcCol="1270" anchor="ctr" anchorCtr="0">
          <a:noAutofit/>
        </a:bodyPr>
        <a:lstStyle/>
        <a:p>
          <a:pPr marL="0" lvl="0" indent="0" algn="ctr" defTabSz="1911350">
            <a:lnSpc>
              <a:spcPct val="90000"/>
            </a:lnSpc>
            <a:spcBef>
              <a:spcPct val="0"/>
            </a:spcBef>
            <a:spcAft>
              <a:spcPct val="35000"/>
            </a:spcAft>
            <a:buNone/>
          </a:pPr>
          <a:r>
            <a:rPr lang="en-US" sz="4300" kern="1200"/>
            <a:t>3</a:t>
          </a:r>
        </a:p>
      </dsp:txBody>
      <dsp:txXfrm>
        <a:off x="5430903" y="877890"/>
        <a:ext cx="631821" cy="631821"/>
      </dsp:txXfrm>
    </dsp:sp>
    <dsp:sp modelId="{242AF4DF-AC26-46E9-82EE-90000BC6E559}">
      <dsp:nvSpPr>
        <dsp:cNvPr id="0" name=""/>
        <dsp:cNvSpPr/>
      </dsp:nvSpPr>
      <dsp:spPr>
        <a:xfrm>
          <a:off x="4683086" y="3427559"/>
          <a:ext cx="2127456"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35F04C-832C-4167-B52A-2400239F4BF9}">
      <dsp:nvSpPr>
        <dsp:cNvPr id="0" name=""/>
        <dsp:cNvSpPr/>
      </dsp:nvSpPr>
      <dsp:spPr>
        <a:xfrm>
          <a:off x="7023288" y="449191"/>
          <a:ext cx="2127456" cy="297843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865" tIns="330200" rIns="165865" bIns="330200" numCol="1" spcCol="1270" anchor="t" anchorCtr="0">
          <a:noAutofit/>
        </a:bodyPr>
        <a:lstStyle/>
        <a:p>
          <a:pPr marL="0" lvl="0" indent="0" algn="l" defTabSz="488950">
            <a:lnSpc>
              <a:spcPct val="90000"/>
            </a:lnSpc>
            <a:spcBef>
              <a:spcPct val="0"/>
            </a:spcBef>
            <a:spcAft>
              <a:spcPct val="35000"/>
            </a:spcAft>
            <a:buNone/>
          </a:pPr>
          <a:r>
            <a:rPr lang="en-US" sz="1100" kern="1200" dirty="0"/>
            <a:t>This link will take you to our provider portal FAQs: </a:t>
          </a:r>
          <a:r>
            <a:rPr lang="en-US" sz="1100" b="1" u="sng" kern="1200" dirty="0">
              <a:solidFill>
                <a:srgbClr val="0070C0"/>
              </a:solidFill>
            </a:rPr>
            <a:t>https://www.connecticare.com/providers/provider-portal-faq</a:t>
          </a:r>
          <a:endParaRPr lang="en-US" sz="1100" kern="1200" dirty="0">
            <a:solidFill>
              <a:srgbClr val="0070C0"/>
            </a:solidFill>
          </a:endParaRPr>
        </a:p>
      </dsp:txBody>
      <dsp:txXfrm>
        <a:off x="7023288" y="1580998"/>
        <a:ext cx="2127456" cy="1787063"/>
      </dsp:txXfrm>
    </dsp:sp>
    <dsp:sp modelId="{555B0864-E000-49B3-A0C7-92F5AE059C44}">
      <dsp:nvSpPr>
        <dsp:cNvPr id="0" name=""/>
        <dsp:cNvSpPr/>
      </dsp:nvSpPr>
      <dsp:spPr>
        <a:xfrm>
          <a:off x="7640251" y="747035"/>
          <a:ext cx="893531" cy="893531"/>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663" tIns="12700" rIns="69663" bIns="12700" numCol="1" spcCol="1270" anchor="ctr" anchorCtr="0">
          <a:noAutofit/>
        </a:bodyPr>
        <a:lstStyle/>
        <a:p>
          <a:pPr marL="0" lvl="0" indent="0" algn="ctr" defTabSz="1911350">
            <a:lnSpc>
              <a:spcPct val="90000"/>
            </a:lnSpc>
            <a:spcBef>
              <a:spcPct val="0"/>
            </a:spcBef>
            <a:spcAft>
              <a:spcPct val="35000"/>
            </a:spcAft>
            <a:buNone/>
          </a:pPr>
          <a:r>
            <a:rPr lang="en-US" sz="4300" kern="1200"/>
            <a:t>4</a:t>
          </a:r>
        </a:p>
      </dsp:txBody>
      <dsp:txXfrm>
        <a:off x="7771106" y="877890"/>
        <a:ext cx="631821" cy="631821"/>
      </dsp:txXfrm>
    </dsp:sp>
    <dsp:sp modelId="{12186B4C-744A-4C54-856C-6DE177FFE5BE}">
      <dsp:nvSpPr>
        <dsp:cNvPr id="0" name=""/>
        <dsp:cNvSpPr/>
      </dsp:nvSpPr>
      <dsp:spPr>
        <a:xfrm>
          <a:off x="7023288" y="3427559"/>
          <a:ext cx="2127456"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E77208-6E2B-42A5-9FF4-2BE27B6B4155}" type="datetimeFigureOut">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D45ADA-5A7A-4F85-A5A8-10F79D934C73}" type="slidenum">
              <a:rPr lang="en-US" smtClean="0"/>
              <a:t>‹#›</a:t>
            </a:fld>
            <a:endParaRPr lang="en-US"/>
          </a:p>
        </p:txBody>
      </p:sp>
    </p:spTree>
    <p:extLst>
      <p:ext uri="{BB962C8B-B14F-4D97-AF65-F5344CB8AC3E}">
        <p14:creationId xmlns:p14="http://schemas.microsoft.com/office/powerpoint/2010/main" val="3116849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E77208-6E2B-42A5-9FF4-2BE27B6B4155}" type="datetimeFigureOut">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D45ADA-5A7A-4F85-A5A8-10F79D934C73}" type="slidenum">
              <a:rPr lang="en-US" smtClean="0"/>
              <a:t>‹#›</a:t>
            </a:fld>
            <a:endParaRPr lang="en-US"/>
          </a:p>
        </p:txBody>
      </p:sp>
    </p:spTree>
    <p:extLst>
      <p:ext uri="{BB962C8B-B14F-4D97-AF65-F5344CB8AC3E}">
        <p14:creationId xmlns:p14="http://schemas.microsoft.com/office/powerpoint/2010/main" val="1733663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E77208-6E2B-42A5-9FF4-2BE27B6B4155}" type="datetimeFigureOut">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D45ADA-5A7A-4F85-A5A8-10F79D934C73}" type="slidenum">
              <a:rPr lang="en-US" smtClean="0"/>
              <a:t>‹#›</a:t>
            </a:fld>
            <a:endParaRPr lang="en-US"/>
          </a:p>
        </p:txBody>
      </p:sp>
    </p:spTree>
    <p:extLst>
      <p:ext uri="{BB962C8B-B14F-4D97-AF65-F5344CB8AC3E}">
        <p14:creationId xmlns:p14="http://schemas.microsoft.com/office/powerpoint/2010/main" val="194690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E77208-6E2B-42A5-9FF4-2BE27B6B4155}" type="datetimeFigureOut">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D45ADA-5A7A-4F85-A5A8-10F79D934C73}" type="slidenum">
              <a:rPr lang="en-US" smtClean="0"/>
              <a:t>‹#›</a:t>
            </a:fld>
            <a:endParaRPr lang="en-US"/>
          </a:p>
        </p:txBody>
      </p:sp>
    </p:spTree>
    <p:extLst>
      <p:ext uri="{BB962C8B-B14F-4D97-AF65-F5344CB8AC3E}">
        <p14:creationId xmlns:p14="http://schemas.microsoft.com/office/powerpoint/2010/main" val="153229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E77208-6E2B-42A5-9FF4-2BE27B6B4155}" type="datetimeFigureOut">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D45ADA-5A7A-4F85-A5A8-10F79D934C73}" type="slidenum">
              <a:rPr lang="en-US" smtClean="0"/>
              <a:t>‹#›</a:t>
            </a:fld>
            <a:endParaRPr lang="en-US"/>
          </a:p>
        </p:txBody>
      </p:sp>
    </p:spTree>
    <p:extLst>
      <p:ext uri="{BB962C8B-B14F-4D97-AF65-F5344CB8AC3E}">
        <p14:creationId xmlns:p14="http://schemas.microsoft.com/office/powerpoint/2010/main" val="4288357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E77208-6E2B-42A5-9FF4-2BE27B6B4155}" type="datetimeFigureOut">
              <a:rPr lang="en-US" smtClean="0"/>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D45ADA-5A7A-4F85-A5A8-10F79D934C73}" type="slidenum">
              <a:rPr lang="en-US" smtClean="0"/>
              <a:t>‹#›</a:t>
            </a:fld>
            <a:endParaRPr lang="en-US"/>
          </a:p>
        </p:txBody>
      </p:sp>
    </p:spTree>
    <p:extLst>
      <p:ext uri="{BB962C8B-B14F-4D97-AF65-F5344CB8AC3E}">
        <p14:creationId xmlns:p14="http://schemas.microsoft.com/office/powerpoint/2010/main" val="1881701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E77208-6E2B-42A5-9FF4-2BE27B6B4155}" type="datetimeFigureOut">
              <a:rPr lang="en-US" smtClean="0"/>
              <a:t>4/8/2025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D45ADA-5A7A-4F85-A5A8-10F79D934C73}" type="slidenum">
              <a:rPr lang="en-US" smtClean="0"/>
              <a:t>‹#›</a:t>
            </a:fld>
            <a:endParaRPr lang="en-US"/>
          </a:p>
        </p:txBody>
      </p:sp>
    </p:spTree>
    <p:extLst>
      <p:ext uri="{BB962C8B-B14F-4D97-AF65-F5344CB8AC3E}">
        <p14:creationId xmlns:p14="http://schemas.microsoft.com/office/powerpoint/2010/main" val="74886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E77208-6E2B-42A5-9FF4-2BE27B6B4155}" type="datetimeFigureOut">
              <a:rPr lang="en-US" smtClean="0"/>
              <a:t>4/8/2025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D45ADA-5A7A-4F85-A5A8-10F79D934C73}" type="slidenum">
              <a:rPr lang="en-US" smtClean="0"/>
              <a:t>‹#›</a:t>
            </a:fld>
            <a:endParaRPr lang="en-US"/>
          </a:p>
        </p:txBody>
      </p:sp>
    </p:spTree>
    <p:extLst>
      <p:ext uri="{BB962C8B-B14F-4D97-AF65-F5344CB8AC3E}">
        <p14:creationId xmlns:p14="http://schemas.microsoft.com/office/powerpoint/2010/main" val="3050258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E77208-6E2B-42A5-9FF4-2BE27B6B4155}" type="datetimeFigureOut">
              <a:rPr lang="en-US" smtClean="0"/>
              <a:t>4/8/2025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D45ADA-5A7A-4F85-A5A8-10F79D934C73}" type="slidenum">
              <a:rPr lang="en-US" smtClean="0"/>
              <a:t>‹#›</a:t>
            </a:fld>
            <a:endParaRPr lang="en-US"/>
          </a:p>
        </p:txBody>
      </p:sp>
    </p:spTree>
    <p:extLst>
      <p:ext uri="{BB962C8B-B14F-4D97-AF65-F5344CB8AC3E}">
        <p14:creationId xmlns:p14="http://schemas.microsoft.com/office/powerpoint/2010/main" val="3304262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E77208-6E2B-42A5-9FF4-2BE27B6B4155}" type="datetimeFigureOut">
              <a:rPr lang="en-US" smtClean="0"/>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D45ADA-5A7A-4F85-A5A8-10F79D934C73}" type="slidenum">
              <a:rPr lang="en-US" smtClean="0"/>
              <a:t>‹#›</a:t>
            </a:fld>
            <a:endParaRPr lang="en-US"/>
          </a:p>
        </p:txBody>
      </p:sp>
    </p:spTree>
    <p:extLst>
      <p:ext uri="{BB962C8B-B14F-4D97-AF65-F5344CB8AC3E}">
        <p14:creationId xmlns:p14="http://schemas.microsoft.com/office/powerpoint/2010/main" val="258524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E77208-6E2B-42A5-9FF4-2BE27B6B4155}" type="datetimeFigureOut">
              <a:rPr lang="en-US" smtClean="0"/>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D45ADA-5A7A-4F85-A5A8-10F79D934C73}" type="slidenum">
              <a:rPr lang="en-US" smtClean="0"/>
              <a:t>‹#›</a:t>
            </a:fld>
            <a:endParaRPr lang="en-US"/>
          </a:p>
        </p:txBody>
      </p:sp>
    </p:spTree>
    <p:extLst>
      <p:ext uri="{BB962C8B-B14F-4D97-AF65-F5344CB8AC3E}">
        <p14:creationId xmlns:p14="http://schemas.microsoft.com/office/powerpoint/2010/main" val="3000745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77208-6E2B-42A5-9FF4-2BE27B6B4155}" type="datetimeFigureOut">
              <a:rPr lang="en-US" smtClean="0"/>
              <a:t>4/8/2025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5ADA-5A7A-4F85-A5A8-10F79D934C73}" type="slidenum">
              <a:rPr lang="en-US" smtClean="0"/>
              <a:t>‹#›</a:t>
            </a:fld>
            <a:endParaRPr lang="en-US"/>
          </a:p>
        </p:txBody>
      </p:sp>
    </p:spTree>
    <p:extLst>
      <p:ext uri="{BB962C8B-B14F-4D97-AF65-F5344CB8AC3E}">
        <p14:creationId xmlns:p14="http://schemas.microsoft.com/office/powerpoint/2010/main" val="9723689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7.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92468898-5A6E-4D55-85EC-308E785EE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737161-48FE-4F72-0274-3B5AC408A0A2}"/>
              </a:ext>
            </a:extLst>
          </p:cNvPr>
          <p:cNvSpPr>
            <a:spLocks noGrp="1"/>
          </p:cNvSpPr>
          <p:nvPr>
            <p:ph type="ctrTitle"/>
          </p:nvPr>
        </p:nvSpPr>
        <p:spPr>
          <a:xfrm>
            <a:off x="429768" y="411480"/>
            <a:ext cx="11201400" cy="1106424"/>
          </a:xfrm>
        </p:spPr>
        <p:txBody>
          <a:bodyPr vert="horz" lIns="91440" tIns="45720" rIns="91440" bIns="45720" rtlCol="0" anchor="ctr">
            <a:normAutofit/>
          </a:bodyPr>
          <a:lstStyle/>
          <a:p>
            <a:pPr algn="l"/>
            <a:r>
              <a:rPr lang="en-US" sz="3600" kern="1200">
                <a:solidFill>
                  <a:schemeClr val="tx1"/>
                </a:solidFill>
                <a:latin typeface="+mj-lt"/>
                <a:ea typeface="+mj-ea"/>
                <a:cs typeface="+mj-cs"/>
              </a:rPr>
              <a:t>ConnectiCare Presentation of Plans </a:t>
            </a:r>
            <a:br>
              <a:rPr lang="en-US" sz="3600" kern="1200">
                <a:solidFill>
                  <a:schemeClr val="tx1"/>
                </a:solidFill>
                <a:latin typeface="+mj-lt"/>
                <a:ea typeface="+mj-ea"/>
                <a:cs typeface="+mj-cs"/>
              </a:rPr>
            </a:br>
            <a:r>
              <a:rPr lang="en-US" sz="3600" kern="1200">
                <a:solidFill>
                  <a:schemeClr val="tx1"/>
                </a:solidFill>
                <a:latin typeface="+mj-lt"/>
                <a:ea typeface="+mj-ea"/>
                <a:cs typeface="+mj-cs"/>
              </a:rPr>
              <a:t>January 22, 2025</a:t>
            </a:r>
          </a:p>
        </p:txBody>
      </p:sp>
      <p:sp>
        <p:nvSpPr>
          <p:cNvPr id="1037" name="Rectangle 1036">
            <a:extLst>
              <a:ext uri="{FF2B5EF4-FFF2-40B4-BE49-F238E27FC236}">
                <a16:creationId xmlns:a16="http://schemas.microsoft.com/office/drawing/2014/main" id="{3E23A947-2D45-4208-AE2B-64948C87A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9845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1026" name="Picture 2" descr="New member ID cards for Jan. 1; new ID numbers for your Medicare patients |  ConnectiCare">
            <a:extLst>
              <a:ext uri="{FF2B5EF4-FFF2-40B4-BE49-F238E27FC236}">
                <a16:creationId xmlns:a16="http://schemas.microsoft.com/office/drawing/2014/main" id="{BFCEAFCE-CC55-D9E7-E584-DACD95C77CD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29768" y="2218220"/>
            <a:ext cx="6702552" cy="3518839"/>
          </a:xfrm>
          <a:prstGeom prst="rect">
            <a:avLst/>
          </a:prstGeom>
          <a:noFill/>
          <a:extLst>
            <a:ext uri="{909E8E84-426E-40DD-AFC4-6F175D3DCCD1}">
              <a14:hiddenFill xmlns:a14="http://schemas.microsoft.com/office/drawing/2010/main">
                <a:solidFill>
                  <a:srgbClr val="FFFFFF"/>
                </a:solidFill>
              </a14:hiddenFill>
            </a:ext>
          </a:extLst>
        </p:spPr>
      </p:pic>
      <p:sp useBgFill="1">
        <p:nvSpPr>
          <p:cNvPr id="1038" name="Rectangle 1037">
            <a:extLst>
              <a:ext uri="{FF2B5EF4-FFF2-40B4-BE49-F238E27FC236}">
                <a16:creationId xmlns:a16="http://schemas.microsoft.com/office/drawing/2014/main" id="{E5BBB0F9-6A59-4D02-A9C7-A2D6516684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3801" y="1721922"/>
            <a:ext cx="4218432" cy="4520560"/>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Diagram 4">
            <a:extLst>
              <a:ext uri="{FF2B5EF4-FFF2-40B4-BE49-F238E27FC236}">
                <a16:creationId xmlns:a16="http://schemas.microsoft.com/office/drawing/2014/main" id="{5286FE71-A594-2383-0635-93139BB0AE3E}"/>
              </a:ext>
            </a:extLst>
          </p:cNvPr>
          <p:cNvGraphicFramePr/>
          <p:nvPr>
            <p:extLst>
              <p:ext uri="{D42A27DB-BD31-4B8C-83A1-F6EECF244321}">
                <p14:modId xmlns:p14="http://schemas.microsoft.com/office/powerpoint/2010/main" val="3065299637"/>
              </p:ext>
            </p:extLst>
          </p:nvPr>
        </p:nvGraphicFramePr>
        <p:xfrm>
          <a:off x="7938752" y="2020824"/>
          <a:ext cx="3455097" cy="3959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16414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A2348411-13BE-8158-C3EE-5F9C3D63DAAE}"/>
              </a:ext>
            </a:extLst>
          </p:cNvPr>
          <p:cNvGraphicFramePr/>
          <p:nvPr>
            <p:extLst>
              <p:ext uri="{D42A27DB-BD31-4B8C-83A1-F6EECF244321}">
                <p14:modId xmlns:p14="http://schemas.microsoft.com/office/powerpoint/2010/main" val="343816094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8178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CAE436E-42B5-E5AC-CCA2-F13CC6FAA0E2}"/>
              </a:ext>
            </a:extLst>
          </p:cNvPr>
          <p:cNvGraphicFramePr/>
          <p:nvPr>
            <p:extLst>
              <p:ext uri="{D42A27DB-BD31-4B8C-83A1-F6EECF244321}">
                <p14:modId xmlns:p14="http://schemas.microsoft.com/office/powerpoint/2010/main" val="268990664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2034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6375EC6C-8530-550F-0F2A-3E65B907F4E1}"/>
              </a:ext>
            </a:extLst>
          </p:cNvPr>
          <p:cNvGraphicFramePr/>
          <p:nvPr>
            <p:extLst>
              <p:ext uri="{D42A27DB-BD31-4B8C-83A1-F6EECF244321}">
                <p14:modId xmlns:p14="http://schemas.microsoft.com/office/powerpoint/2010/main" val="82740725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8966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Diagram 3">
            <a:extLst>
              <a:ext uri="{FF2B5EF4-FFF2-40B4-BE49-F238E27FC236}">
                <a16:creationId xmlns:a16="http://schemas.microsoft.com/office/drawing/2014/main" id="{7FBD15F3-57C9-E40E-0474-65069597EDF6}"/>
              </a:ext>
            </a:extLst>
          </p:cNvPr>
          <p:cNvGraphicFramePr/>
          <p:nvPr>
            <p:extLst>
              <p:ext uri="{D42A27DB-BD31-4B8C-83A1-F6EECF244321}">
                <p14:modId xmlns:p14="http://schemas.microsoft.com/office/powerpoint/2010/main" val="303898339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4060484"/>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BCF6E76E-DEF1-8554-070B-98198D95A4B1}"/>
              </a:ext>
            </a:extLst>
          </p:cNvPr>
          <p:cNvGraphicFramePr/>
          <p:nvPr>
            <p:extLst>
              <p:ext uri="{D42A27DB-BD31-4B8C-83A1-F6EECF244321}">
                <p14:modId xmlns:p14="http://schemas.microsoft.com/office/powerpoint/2010/main" val="252696098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2557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7A3C1275-A353-2CCE-9D6F-4C2BEC9DFB29}"/>
              </a:ext>
            </a:extLst>
          </p:cNvPr>
          <p:cNvGraphicFramePr/>
          <p:nvPr>
            <p:extLst>
              <p:ext uri="{D42A27DB-BD31-4B8C-83A1-F6EECF244321}">
                <p14:modId xmlns:p14="http://schemas.microsoft.com/office/powerpoint/2010/main" val="384680669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2394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848F394C-F83F-7D52-3080-67921465BB46}"/>
              </a:ext>
            </a:extLst>
          </p:cNvPr>
          <p:cNvGraphicFramePr/>
          <p:nvPr>
            <p:extLst>
              <p:ext uri="{D42A27DB-BD31-4B8C-83A1-F6EECF244321}">
                <p14:modId xmlns:p14="http://schemas.microsoft.com/office/powerpoint/2010/main" val="3961869036"/>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id="{178FD73B-B3DF-BCE2-AB96-39235B190928}"/>
              </a:ext>
            </a:extLst>
          </p:cNvPr>
          <p:cNvSpPr>
            <a:spLocks noGrp="1"/>
          </p:cNvSpPr>
          <p:nvPr>
            <p:ph idx="1"/>
          </p:nvPr>
        </p:nvSpPr>
        <p:spPr>
          <a:xfrm>
            <a:off x="838200" y="1825625"/>
            <a:ext cx="10515600" cy="4667250"/>
          </a:xfrm>
          <a:ln>
            <a:solidFill>
              <a:srgbClr val="0070C0"/>
            </a:solidFill>
          </a:ln>
        </p:spPr>
        <p:txBody>
          <a:bodyPr/>
          <a:lstStyle/>
          <a:p>
            <a:r>
              <a:rPr lang="en-US" sz="2400" dirty="0"/>
              <a:t>It is important to note that our provider newsletters contain essential information that includes</a:t>
            </a:r>
          </a:p>
          <a:p>
            <a:r>
              <a:rPr lang="en-US" sz="2400" dirty="0"/>
              <a:t>Policy changes, and Important notices</a:t>
            </a:r>
          </a:p>
          <a:p>
            <a:r>
              <a:rPr lang="en-US" sz="2400" dirty="0"/>
              <a:t>Both are very important to your practice and patients. Be aware that ConnectiCare will not provide this important information by any other means</a:t>
            </a:r>
            <a:r>
              <a:rPr lang="en-US" dirty="0"/>
              <a:t>.</a:t>
            </a:r>
          </a:p>
          <a:p>
            <a:endParaRPr lang="en-US" dirty="0"/>
          </a:p>
        </p:txBody>
      </p:sp>
      <p:pic>
        <p:nvPicPr>
          <p:cNvPr id="5" name="Picture 4" descr="A screenshot of a computer&#10;&#10;Description automatically generated">
            <a:extLst>
              <a:ext uri="{FF2B5EF4-FFF2-40B4-BE49-F238E27FC236}">
                <a16:creationId xmlns:a16="http://schemas.microsoft.com/office/drawing/2014/main" id="{6796FCE9-0098-90B0-114E-5675E5C8170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166712" y="4191730"/>
            <a:ext cx="5245869" cy="2301145"/>
          </a:xfrm>
          <a:prstGeom prst="rect">
            <a:avLst/>
          </a:prstGeom>
        </p:spPr>
      </p:pic>
    </p:spTree>
    <p:extLst>
      <p:ext uri="{BB962C8B-B14F-4D97-AF65-F5344CB8AC3E}">
        <p14:creationId xmlns:p14="http://schemas.microsoft.com/office/powerpoint/2010/main" val="3896005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91DECB33-C9D7-AF19-6279-ADCB00FD9B38}"/>
              </a:ext>
            </a:extLst>
          </p:cNvPr>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2">
            <a:extLst>
              <a:ext uri="{FF2B5EF4-FFF2-40B4-BE49-F238E27FC236}">
                <a16:creationId xmlns:a16="http://schemas.microsoft.com/office/drawing/2014/main" id="{A314D022-D2C8-384B-4B9A-779B177315F8}"/>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62123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F50BDFA3-B9B6-5CC2-A0DE-41E88339471C}"/>
              </a:ext>
            </a:extLst>
          </p:cNvPr>
          <p:cNvGraphicFramePr/>
          <p:nvPr>
            <p:extLst>
              <p:ext uri="{D42A27DB-BD31-4B8C-83A1-F6EECF244321}">
                <p14:modId xmlns:p14="http://schemas.microsoft.com/office/powerpoint/2010/main" val="1371778814"/>
              </p:ext>
            </p:extLst>
          </p:nvPr>
        </p:nvGraphicFramePr>
        <p:xfrm>
          <a:off x="772998" y="365125"/>
          <a:ext cx="10492033" cy="1765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2">
            <a:extLst>
              <a:ext uri="{FF2B5EF4-FFF2-40B4-BE49-F238E27FC236}">
                <a16:creationId xmlns:a16="http://schemas.microsoft.com/office/drawing/2014/main" id="{EC2D11DD-E916-8D90-4712-BE180FBC4FAD}"/>
              </a:ext>
            </a:extLst>
          </p:cNvPr>
          <p:cNvGraphicFramePr>
            <a:graphicFrameLocks noGrp="1"/>
          </p:cNvGraphicFramePr>
          <p:nvPr>
            <p:ph idx="1"/>
            <p:extLst>
              <p:ext uri="{D42A27DB-BD31-4B8C-83A1-F6EECF244321}">
                <p14:modId xmlns:p14="http://schemas.microsoft.com/office/powerpoint/2010/main" val="1211607283"/>
              </p:ext>
            </p:extLst>
          </p:nvPr>
        </p:nvGraphicFramePr>
        <p:xfrm>
          <a:off x="1696824" y="2300139"/>
          <a:ext cx="9153427" cy="387682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93249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9E32D0B1-0EE4-42AA-719C-103B62CE1706}"/>
              </a:ext>
            </a:extLst>
          </p:cNvPr>
          <p:cNvGraphicFramePr/>
          <p:nvPr>
            <p:extLst>
              <p:ext uri="{D42A27DB-BD31-4B8C-83A1-F6EECF244321}">
                <p14:modId xmlns:p14="http://schemas.microsoft.com/office/powerpoint/2010/main" val="793758286"/>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0535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1" name="Freeform: Shape 10">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Diagram 2">
            <a:extLst>
              <a:ext uri="{FF2B5EF4-FFF2-40B4-BE49-F238E27FC236}">
                <a16:creationId xmlns:a16="http://schemas.microsoft.com/office/drawing/2014/main" id="{CACE69B8-DF9B-4D2D-5411-84A0D2D0D6FA}"/>
              </a:ext>
            </a:extLst>
          </p:cNvPr>
          <p:cNvGraphicFramePr/>
          <p:nvPr>
            <p:extLst>
              <p:ext uri="{D42A27DB-BD31-4B8C-83A1-F6EECF244321}">
                <p14:modId xmlns:p14="http://schemas.microsoft.com/office/powerpoint/2010/main" val="433563006"/>
              </p:ext>
            </p:extLst>
          </p:nvPr>
        </p:nvGraphicFramePr>
        <p:xfrm>
          <a:off x="1023331" y="719666"/>
          <a:ext cx="1058106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65966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daa0ed0-36eb-4b7d-9740-c28ba28b6fc0">
      <Terms xmlns="http://schemas.microsoft.com/office/infopath/2007/PartnerControls"/>
    </lcf76f155ced4ddcb4097134ff3c332f>
    <_ip_UnifiedCompliancePolicyUIAction xmlns="http://schemas.microsoft.com/sharepoint/v3" xsi:nil="true"/>
    <TaxCatchAll xmlns="7c730916-c33f-4597-98d2-6b5a6947127d"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CA754B3167F24AA63C3DBD9ECA31AF" ma:contentTypeVersion="17" ma:contentTypeDescription="Create a new document." ma:contentTypeScope="" ma:versionID="09a787849ef7539078c4653bee703a8f">
  <xsd:schema xmlns:xsd="http://www.w3.org/2001/XMLSchema" xmlns:xs="http://www.w3.org/2001/XMLSchema" xmlns:p="http://schemas.microsoft.com/office/2006/metadata/properties" xmlns:ns1="http://schemas.microsoft.com/sharepoint/v3" xmlns:ns2="8daa0ed0-36eb-4b7d-9740-c28ba28b6fc0" xmlns:ns3="7c730916-c33f-4597-98d2-6b5a6947127d" targetNamespace="http://schemas.microsoft.com/office/2006/metadata/properties" ma:root="true" ma:fieldsID="d1a48bca6a884301f64c812e5cf2d0e1" ns1:_="" ns2:_="" ns3:_="">
    <xsd:import namespace="http://schemas.microsoft.com/sharepoint/v3"/>
    <xsd:import namespace="8daa0ed0-36eb-4b7d-9740-c28ba28b6fc0"/>
    <xsd:import namespace="7c730916-c33f-4597-98d2-6b5a6947127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1:_ip_UnifiedCompliancePolicyProperties" minOccurs="0"/>
                <xsd:element ref="ns1:_ip_UnifiedCompliancePolicyUIAction"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daa0ed0-36eb-4b7d-9740-c28ba28b6f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0eb07ccf-06ec-4d00-8b1d-e02f33379e2a"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730916-c33f-4597-98d2-6b5a6947127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938f3235-251b-4e1f-9797-32a903709c31}" ma:internalName="TaxCatchAll" ma:showField="CatchAllData" ma:web="7c730916-c33f-4597-98d2-6b5a6947127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9B7E41-05D2-4DB8-8561-CE275237E18A}">
  <ds:schemaRefs>
    <ds:schemaRef ds:uri="http://schemas.microsoft.com/office/2006/metadata/properties"/>
    <ds:schemaRef ds:uri="http://schemas.microsoft.com/office/infopath/2007/PartnerControls"/>
    <ds:schemaRef ds:uri="8daa0ed0-36eb-4b7d-9740-c28ba28b6fc0"/>
    <ds:schemaRef ds:uri="http://schemas.microsoft.com/sharepoint/v3"/>
    <ds:schemaRef ds:uri="7c730916-c33f-4597-98d2-6b5a6947127d"/>
  </ds:schemaRefs>
</ds:datastoreItem>
</file>

<file path=customXml/itemProps2.xml><?xml version="1.0" encoding="utf-8"?>
<ds:datastoreItem xmlns:ds="http://schemas.openxmlformats.org/officeDocument/2006/customXml" ds:itemID="{642273B6-5F04-4B86-80F7-02AE84B25A7E}">
  <ds:schemaRefs>
    <ds:schemaRef ds:uri="http://schemas.microsoft.com/sharepoint/v3/contenttype/forms"/>
  </ds:schemaRefs>
</ds:datastoreItem>
</file>

<file path=customXml/itemProps3.xml><?xml version="1.0" encoding="utf-8"?>
<ds:datastoreItem xmlns:ds="http://schemas.openxmlformats.org/officeDocument/2006/customXml" ds:itemID="{3BB7FC17-3B55-43B9-8F03-E1AFD554A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daa0ed0-36eb-4b7d-9740-c28ba28b6fc0"/>
    <ds:schemaRef ds:uri="7c730916-c33f-4597-98d2-6b5a694712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140</TotalTime>
  <Words>936</Words>
  <Application>Microsoft Office PowerPoint</Application>
  <PresentationFormat>Widescreen</PresentationFormat>
  <Paragraphs>73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Symbol</vt:lpstr>
      <vt:lpstr>Office Theme</vt:lpstr>
      <vt:lpstr>ConnectiCare Presentation of Plans  January 22,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EmblemHealth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Romaniello, Irene</dc:creator>
  <cp:lastModifiedBy>Tynisa Mateo</cp:lastModifiedBy>
  <cp:revision>4</cp:revision>
  <dcterms:created xsi:type="dcterms:W3CDTF">2025-01-16T16:26:28Z</dcterms:created>
  <dcterms:modified xsi:type="dcterms:W3CDTF">2025-04-08T16:06:30Z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f8942f8-c117-47e7-bc77-70c202e2b376_Enabled">
    <vt:lpwstr>true</vt:lpwstr>
  </property>
  <property fmtid="{D5CDD505-2E9C-101B-9397-08002B2CF9AE}" pid="3" name="MSIP_Label_bf8942f8-c117-47e7-bc77-70c202e2b376_SetDate">
    <vt:lpwstr>2025-01-16T16:39:24Z</vt:lpwstr>
  </property>
  <property fmtid="{D5CDD505-2E9C-101B-9397-08002B2CF9AE}" pid="4" name="MSIP_Label_bf8942f8-c117-47e7-bc77-70c202e2b376_Method">
    <vt:lpwstr>Standard</vt:lpwstr>
  </property>
  <property fmtid="{D5CDD505-2E9C-101B-9397-08002B2CF9AE}" pid="5" name="MSIP_Label_bf8942f8-c117-47e7-bc77-70c202e2b376_Name">
    <vt:lpwstr>EH_internal</vt:lpwstr>
  </property>
  <property fmtid="{D5CDD505-2E9C-101B-9397-08002B2CF9AE}" pid="6" name="MSIP_Label_bf8942f8-c117-47e7-bc77-70c202e2b376_SiteId">
    <vt:lpwstr>4d55f0a0-4558-46f1-8c2f-a278fa378cbd</vt:lpwstr>
  </property>
  <property fmtid="{D5CDD505-2E9C-101B-9397-08002B2CF9AE}" pid="7" name="MSIP_Label_bf8942f8-c117-47e7-bc77-70c202e2b376_ActionId">
    <vt:lpwstr>42f46abb-366a-4a69-ad00-df714b104075</vt:lpwstr>
  </property>
  <property fmtid="{D5CDD505-2E9C-101B-9397-08002B2CF9AE}" pid="8" name="MSIP_Label_bf8942f8-c117-47e7-bc77-70c202e2b376_ContentBits">
    <vt:lpwstr>0</vt:lpwstr>
  </property>
  <property fmtid="{D5CDD505-2E9C-101B-9397-08002B2CF9AE}" pid="9" name="ContentTypeId">
    <vt:lpwstr>0x01010016CA754B3167F24AA63C3DBD9ECA31AF</vt:lpwstr>
  </property>
</Properties>
</file>